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1pPr>
    <a:lvl2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2pPr>
    <a:lvl3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3pPr>
    <a:lvl4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4pPr>
    <a:lvl5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5pPr>
    <a:lvl6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6pPr>
    <a:lvl7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7pPr>
    <a:lvl8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8pPr>
    <a:lvl9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rgbClr val="5B5854"/>
      </a:tcTxStyle>
      <a:tcStyle>
        <a:tcBdr>
          <a:left>
            <a:ln w="25400" cap="flat">
              <a:solidFill>
                <a:srgbClr val="5B5854"/>
              </a:solidFill>
              <a:custDash>
                <a:ds d="200000" sp="200000"/>
              </a:custDash>
              <a:miter lim="400000"/>
            </a:ln>
          </a:left>
          <a:right>
            <a:ln w="25400" cap="flat">
              <a:solidFill>
                <a:srgbClr val="5B5854"/>
              </a:solidFill>
              <a:custDash>
                <a:ds d="200000" sp="200000"/>
              </a:custDash>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25400" cap="flat">
              <a:solidFill>
                <a:srgbClr val="5B5854"/>
              </a:solidFill>
              <a:custDash>
                <a:ds d="200000" sp="200000"/>
              </a:custDash>
              <a:miter lim="400000"/>
            </a:ln>
          </a:insideV>
        </a:tcBdr>
        <a:fill>
          <a:noFill/>
        </a:fill>
      </a:tcStyle>
    </a:wholeTbl>
    <a:band2H>
      <a:tcTxStyle/>
      <a:tcStyle>
        <a:tcBdr/>
        <a:fill>
          <a:solidFill>
            <a:schemeClr val="accent2">
              <a:hueOff val="-1122706"/>
              <a:satOff val="6504"/>
              <a:lumOff val="15871"/>
              <a:alpha val="17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38100" cap="flat">
              <a:solidFill>
                <a:srgbClr val="5B5854"/>
              </a:solidFill>
              <a:prstDash val="solid"/>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809E35">
              <a:alpha val="10000"/>
            </a:srgbClr>
          </a:solidFill>
        </a:fill>
      </a:tcStyle>
    </a:firstCol>
    <a:la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38100" cap="flat">
              <a:solidFill>
                <a:srgbClr val="5B5854"/>
              </a:solidFill>
              <a:prstDash val="solid"/>
              <a:miter lim="400000"/>
            </a:ln>
          </a:top>
          <a:bottom>
            <a:ln w="12700" cap="flat">
              <a:noFill/>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12700" cap="flat">
              <a:noFill/>
              <a:miter lim="400000"/>
            </a:ln>
          </a:top>
          <a:bottom>
            <a:ln w="381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619E5C">
              <a:alpha val="15000"/>
            </a:srgbClr>
          </a:solidFill>
        </a:fill>
      </a:tcStyle>
    </a:firstRow>
  </a:tblStyle>
  <a:tblStyle styleId="{C7B018BB-80A7-4F77-B60F-C8B233D01FF8}" styleName="">
    <a:tblBg/>
    <a:wholeTbl>
      <a:tcTxStyle b="off" i="off">
        <a:font>
          <a:latin typeface="Avenir Next Medium"/>
          <a:ea typeface="Avenir Next Medium"/>
          <a:cs typeface="Avenir Next Medium"/>
        </a:font>
        <a:srgbClr val="5B5854"/>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BDBBB3"/>
              </a:solidFill>
              <a:prstDash val="solid"/>
              <a:miter lim="400000"/>
            </a:ln>
          </a:insideV>
        </a:tcBdr>
        <a:fill>
          <a:solidFill>
            <a:srgbClr val="E7E3D2"/>
          </a:solidFill>
        </a:fill>
      </a:tcStyle>
    </a:wholeTbl>
    <a:band2H>
      <a:tcTxStyle/>
      <a:tcStyle>
        <a:tcBdr/>
        <a:fill>
          <a:solidFill>
            <a:srgbClr val="F6F2E5"/>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noFill/>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noFill/>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noFill/>
              <a:miter lim="400000"/>
            </a:ln>
          </a:insideV>
        </a:tcBdr>
        <a:fill>
          <a:solidFill>
            <a:srgbClr val="E6E3DA"/>
          </a:solidFill>
        </a:fill>
      </a:tcStyle>
    </a:wholeTbl>
    <a:band2H>
      <a:tcTxStyle/>
      <a:tcStyle>
        <a:tcBdr/>
        <a:fill>
          <a:solidFill>
            <a:srgbClr val="F9F5E8"/>
          </a:solidFill>
        </a:fill>
      </a:tcStyle>
    </a:band2H>
    <a:firstCol>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a:tcStyle>
        <a:tcBdr/>
        <a:fill>
          <a:solidFill>
            <a:srgbClr val="FFFBF1"/>
          </a:solidFill>
        </a:fill>
      </a:tcStyle>
    </a:band2H>
    <a:firstCol>
      <a:tcTxStyle b="on" i="off">
        <a:font>
          <a:latin typeface="Avenir Next Demi Bold"/>
          <a:ea typeface="Avenir Next Demi Bold"/>
          <a:cs typeface="Avenir Next Demi Bold"/>
        </a:font>
        <a:srgbClr val="5B5854"/>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a:tcStyle>
        <a:tcBdr/>
        <a:fill>
          <a:solidFill>
            <a:srgbClr val="E9E7DC"/>
          </a:solidFill>
        </a:fill>
      </a:tcStyle>
    </a:band2H>
    <a:firstCol>
      <a:tcTxStyle b="on" i="off">
        <a:font>
          <a:latin typeface="Avenir Next Demi Bold"/>
          <a:ea typeface="Avenir Next Demi Bold"/>
          <a:cs typeface="Avenir Next Demi Bold"/>
        </a:font>
        <a:srgbClr val="5B5854"/>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n" i="off">
        <a:font>
          <a:latin typeface="Avenir Next Demi Bold"/>
          <a:ea typeface="Avenir Next Demi Bold"/>
          <a:cs typeface="Avenir Next Demi Bold"/>
        </a:font>
        <a:srgbClr val="5B585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
          <a:latin typeface="Avenir Next Medium"/>
          <a:ea typeface="Avenir Next Medium"/>
          <a:cs typeface="Avenir Next Medium"/>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wholeTbl>
    <a:band2H>
      <a:tcTxStyle/>
      <a:tcStyle>
        <a:tcBdr/>
        <a:fill>
          <a:solidFill>
            <a:schemeClr val="accent2">
              <a:hueOff val="-1122706"/>
              <a:satOff val="6504"/>
              <a:lumOff val="15871"/>
              <a:alpha val="12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50800" cap="flat">
              <a:solidFill>
                <a:schemeClr val="accent5">
                  <a:alpha val="75000"/>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Col>
    <a:la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50800" cap="flat">
              <a:solidFill>
                <a:schemeClr val="accent5">
                  <a:alpha val="75000"/>
                </a:schemeClr>
              </a:solidFill>
              <a:prstDash val="solid"/>
              <a:miter lim="400000"/>
            </a:ln>
          </a:top>
          <a:bottom>
            <a:ln w="12700" cap="flat">
              <a:noFill/>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12700" cap="flat">
              <a:noFill/>
              <a:miter lim="400000"/>
            </a:ln>
          </a:top>
          <a:bottom>
            <a:ln w="50800" cap="flat">
              <a:solidFill>
                <a:schemeClr val="accent5">
                  <a:alpha val="75000"/>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1" d="100"/>
          <a:sy n="41" d="100"/>
        </p:scale>
        <p:origin x="-691" y="-115"/>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jpeg>
</file>

<file path=ppt/media/image3.jpeg>
</file>

<file path=ppt/media/image4.jpeg>
</file>

<file path=ppt/media/image5.jpeg>
</file>

<file path=ppt/media/image6.jpeg>
</file>

<file path=ppt/media/image7.jpe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xfrm>
            <a:off x="1143000" y="685800"/>
            <a:ext cx="4572000" cy="3429000"/>
          </a:xfrm>
          <a:prstGeom prst="rect">
            <a:avLst/>
          </a:prstGeom>
        </p:spPr>
        <p:txBody>
          <a:bodyPr/>
          <a:lstStyle/>
          <a:p>
            <a:endParaRPr/>
          </a:p>
        </p:txBody>
      </p:sp>
      <p:sp>
        <p:nvSpPr>
          <p:cNvPr id="156" name="Shape 15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680100648"/>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57300" y="5397500"/>
            <a:ext cx="21869400" cy="5461000"/>
          </a:xfrm>
          <a:prstGeom prst="rect">
            <a:avLst/>
          </a:prstGeom>
        </p:spPr>
        <p:txBody>
          <a:bodyPr/>
          <a:lstStyle>
            <a:lvl1pPr>
              <a:defRPr sz="14900" spc="298">
                <a:solidFill>
                  <a:srgbClr val="FFFFFF"/>
                </a:solidFill>
              </a:defRPr>
            </a:lvl1pPr>
          </a:lstStyle>
          <a:p>
            <a:r>
              <a:t>Title Text</a:t>
            </a:r>
          </a:p>
        </p:txBody>
      </p:sp>
      <p:sp>
        <p:nvSpPr>
          <p:cNvPr id="12" name="Body Level One…"/>
          <p:cNvSpPr txBox="1">
            <a:spLocks noGrp="1"/>
          </p:cNvSpPr>
          <p:nvPr>
            <p:ph type="body" sz="quarter" idx="1"/>
          </p:nvPr>
        </p:nvSpPr>
        <p:spPr>
          <a:xfrm>
            <a:off x="1257300" y="2895600"/>
            <a:ext cx="21869400" cy="2501900"/>
          </a:xfrm>
          <a:prstGeom prst="rect">
            <a:avLst/>
          </a:prstGeom>
        </p:spPr>
        <p:txBody>
          <a:bodyPr anchor="b"/>
          <a:lstStyle>
            <a:lvl1pPr marL="0" indent="0" algn="ctr">
              <a:spcBef>
                <a:spcPts val="0"/>
              </a:spcBef>
              <a:buSzTx/>
              <a:buNone/>
              <a:defRPr sz="7700" cap="all" spc="308">
                <a:solidFill>
                  <a:srgbClr val="FFFFFF"/>
                </a:solidFill>
                <a:latin typeface="+mn-lt"/>
                <a:ea typeface="+mn-ea"/>
                <a:cs typeface="+mn-cs"/>
                <a:sym typeface="Futura"/>
              </a:defRPr>
            </a:lvl1pPr>
            <a:lvl2pPr marL="0" indent="0" algn="ctr">
              <a:spcBef>
                <a:spcPts val="0"/>
              </a:spcBef>
              <a:buSzTx/>
              <a:buNone/>
              <a:defRPr sz="7700" cap="all" spc="308">
                <a:solidFill>
                  <a:srgbClr val="FFFFFF"/>
                </a:solidFill>
                <a:latin typeface="+mn-lt"/>
                <a:ea typeface="+mn-ea"/>
                <a:cs typeface="+mn-cs"/>
                <a:sym typeface="Futura"/>
              </a:defRPr>
            </a:lvl2pPr>
            <a:lvl3pPr marL="0" indent="0" algn="ctr">
              <a:spcBef>
                <a:spcPts val="0"/>
              </a:spcBef>
              <a:buSzTx/>
              <a:buNone/>
              <a:defRPr sz="7700" cap="all" spc="308">
                <a:solidFill>
                  <a:srgbClr val="FFFFFF"/>
                </a:solidFill>
                <a:latin typeface="+mn-lt"/>
                <a:ea typeface="+mn-ea"/>
                <a:cs typeface="+mn-cs"/>
                <a:sym typeface="Futura"/>
              </a:defRPr>
            </a:lvl3pPr>
            <a:lvl4pPr marL="0" indent="0" algn="ctr">
              <a:spcBef>
                <a:spcPts val="0"/>
              </a:spcBef>
              <a:buSzTx/>
              <a:buNone/>
              <a:defRPr sz="7700" cap="all" spc="308">
                <a:solidFill>
                  <a:srgbClr val="FFFFFF"/>
                </a:solidFill>
                <a:latin typeface="+mn-lt"/>
                <a:ea typeface="+mn-ea"/>
                <a:cs typeface="+mn-cs"/>
                <a:sym typeface="Futura"/>
              </a:defRPr>
            </a:lvl4pPr>
            <a:lvl5pPr marL="0" indent="0" algn="ctr">
              <a:spcBef>
                <a:spcPts val="0"/>
              </a:spcBef>
              <a:buSzTx/>
              <a:buNone/>
              <a:defRPr sz="7700" cap="all" spc="308">
                <a:solidFill>
                  <a:srgbClr val="FFFFFF"/>
                </a:solidFill>
                <a:latin typeface="+mn-lt"/>
                <a:ea typeface="+mn-ea"/>
                <a:cs typeface="+mn-cs"/>
                <a:sym typeface="Futura"/>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96" name="Body Level One…"/>
          <p:cNvSpPr txBox="1">
            <a:spLocks noGrp="1"/>
          </p:cNvSpPr>
          <p:nvPr>
            <p:ph type="body" idx="1"/>
          </p:nvPr>
        </p:nvSpPr>
        <p:spPr>
          <a:xfrm>
            <a:off x="1257300" y="1854200"/>
            <a:ext cx="21869400" cy="10502900"/>
          </a:xfrm>
          <a:prstGeom prst="rect">
            <a:avLst/>
          </a:prstGeom>
        </p:spPr>
        <p:txBody>
          <a:bodyPr anchor="ctr"/>
          <a:lstStyle/>
          <a:p>
            <a:r>
              <a:t>Body Level One</a:t>
            </a:r>
          </a:p>
          <a:p>
            <a:pPr lvl="1"/>
            <a:r>
              <a:t>Body Level Two</a:t>
            </a:r>
          </a:p>
          <a:p>
            <a:pPr lvl="2"/>
            <a:r>
              <a:t>Body Level Three</a:t>
            </a:r>
          </a:p>
          <a:p>
            <a:pPr lvl="3"/>
            <a:r>
              <a:t>Body Level Four</a:t>
            </a:r>
          </a:p>
          <a:p>
            <a:pPr lvl="4"/>
            <a:r>
              <a:t>Body Level Five</a:t>
            </a:r>
          </a:p>
        </p:txBody>
      </p:sp>
      <p:sp>
        <p:nvSpPr>
          <p:cNvPr id="97" name="Slide Number"/>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4" name="Image"/>
          <p:cNvSpPr>
            <a:spLocks noGrp="1"/>
          </p:cNvSpPr>
          <p:nvPr>
            <p:ph type="pic" sz="half" idx="21"/>
          </p:nvPr>
        </p:nvSpPr>
        <p:spPr>
          <a:xfrm>
            <a:off x="12344400" y="7213475"/>
            <a:ext cx="10807966" cy="7028000"/>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05" name="Image"/>
          <p:cNvSpPr>
            <a:spLocks noGrp="1"/>
          </p:cNvSpPr>
          <p:nvPr>
            <p:ph type="pic" sz="half" idx="22"/>
          </p:nvPr>
        </p:nvSpPr>
        <p:spPr>
          <a:xfrm>
            <a:off x="12358081" y="833053"/>
            <a:ext cx="10758605" cy="6286501"/>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06" name="Image"/>
          <p:cNvSpPr>
            <a:spLocks noGrp="1"/>
          </p:cNvSpPr>
          <p:nvPr>
            <p:ph type="pic" sz="half" idx="23"/>
          </p:nvPr>
        </p:nvSpPr>
        <p:spPr>
          <a:xfrm>
            <a:off x="1244661" y="1524000"/>
            <a:ext cx="10782301" cy="10952100"/>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07" name="Slide Number"/>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 2 Up">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4" name="Image"/>
          <p:cNvSpPr>
            <a:spLocks noGrp="1"/>
          </p:cNvSpPr>
          <p:nvPr>
            <p:ph type="pic" sz="half" idx="21"/>
          </p:nvPr>
        </p:nvSpPr>
        <p:spPr>
          <a:xfrm>
            <a:off x="12314767" y="1429600"/>
            <a:ext cx="10833102" cy="11003701"/>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15" name="Image"/>
          <p:cNvSpPr>
            <a:spLocks noGrp="1"/>
          </p:cNvSpPr>
          <p:nvPr>
            <p:ph type="pic" sz="half" idx="22"/>
          </p:nvPr>
        </p:nvSpPr>
        <p:spPr>
          <a:xfrm>
            <a:off x="1078993" y="1497954"/>
            <a:ext cx="10998201" cy="11015266"/>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116" name="Slide Number"/>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3" name="”"/>
          <p:cNvSpPr txBox="1">
            <a:spLocks noGrp="1"/>
          </p:cNvSpPr>
          <p:nvPr>
            <p:ph type="body" sz="quarter" idx="21"/>
          </p:nvPr>
        </p:nvSpPr>
        <p:spPr>
          <a:xfrm>
            <a:off x="11470640" y="9931400"/>
            <a:ext cx="1444779" cy="2705100"/>
          </a:xfrm>
          <a:prstGeom prst="rect">
            <a:avLst/>
          </a:prstGeom>
        </p:spPr>
        <p:txBody>
          <a:bodyPr wrap="none">
            <a:spAutoFit/>
          </a:bodyPr>
          <a:lstStyle>
            <a:lvl1pPr marL="0" indent="0" algn="ctr">
              <a:spcBef>
                <a:spcPts val="0"/>
              </a:spcBef>
              <a:buClrTx/>
              <a:buSzTx/>
              <a:buNone/>
              <a:defRPr sz="18000" spc="360">
                <a:latin typeface="Baskerville SemiBold"/>
                <a:ea typeface="Baskerville SemiBold"/>
                <a:cs typeface="Baskerville SemiBold"/>
                <a:sym typeface="Baskerville SemiBold"/>
              </a:defRPr>
            </a:lvl1pPr>
          </a:lstStyle>
          <a:p>
            <a:r>
              <a:t>”</a:t>
            </a:r>
          </a:p>
        </p:txBody>
      </p:sp>
      <p:sp>
        <p:nvSpPr>
          <p:cNvPr id="124" name="“"/>
          <p:cNvSpPr txBox="1">
            <a:spLocks noGrp="1"/>
          </p:cNvSpPr>
          <p:nvPr>
            <p:ph type="body" sz="quarter" idx="22"/>
          </p:nvPr>
        </p:nvSpPr>
        <p:spPr>
          <a:xfrm>
            <a:off x="11470640" y="2514600"/>
            <a:ext cx="1444779" cy="2705100"/>
          </a:xfrm>
          <a:prstGeom prst="rect">
            <a:avLst/>
          </a:prstGeom>
        </p:spPr>
        <p:txBody>
          <a:bodyPr wrap="none">
            <a:spAutoFit/>
          </a:bodyPr>
          <a:lstStyle>
            <a:lvl1pPr marL="0" indent="0" algn="ctr">
              <a:spcBef>
                <a:spcPts val="0"/>
              </a:spcBef>
              <a:buClrTx/>
              <a:buSzTx/>
              <a:buNone/>
              <a:defRPr sz="18000" spc="360">
                <a:latin typeface="Baskerville SemiBold"/>
                <a:ea typeface="Baskerville SemiBold"/>
                <a:cs typeface="Baskerville SemiBold"/>
                <a:sym typeface="Baskerville SemiBold"/>
              </a:defRPr>
            </a:lvl1pPr>
          </a:lstStyle>
          <a:p>
            <a:r>
              <a:t>“</a:t>
            </a:r>
          </a:p>
        </p:txBody>
      </p:sp>
      <p:sp>
        <p:nvSpPr>
          <p:cNvPr id="125" name="— Johnny Appleseed"/>
          <p:cNvSpPr txBox="1">
            <a:spLocks noGrp="1"/>
          </p:cNvSpPr>
          <p:nvPr>
            <p:ph type="body" sz="quarter" idx="23"/>
          </p:nvPr>
        </p:nvSpPr>
        <p:spPr>
          <a:xfrm>
            <a:off x="1257300" y="9118600"/>
            <a:ext cx="21869400" cy="762000"/>
          </a:xfrm>
          <a:prstGeom prst="rect">
            <a:avLst/>
          </a:prstGeom>
        </p:spPr>
        <p:txBody>
          <a:bodyPr anchor="ctr">
            <a:spAutoFit/>
          </a:bodyPr>
          <a:lstStyle>
            <a:lvl1pPr marL="0" indent="0" algn="ctr">
              <a:spcBef>
                <a:spcPts val="0"/>
              </a:spcBef>
              <a:buClrTx/>
              <a:buSzTx/>
              <a:buNone/>
              <a:defRPr sz="3800" i="1" spc="76">
                <a:solidFill>
                  <a:schemeClr val="accent5">
                    <a:satOff val="-10854"/>
                    <a:lumOff val="-10463"/>
                  </a:schemeClr>
                </a:solidFill>
              </a:defRPr>
            </a:lvl1pPr>
          </a:lstStyle>
          <a:p>
            <a:r>
              <a:t>— Johnny Appleseed</a:t>
            </a:r>
          </a:p>
        </p:txBody>
      </p:sp>
      <p:sp>
        <p:nvSpPr>
          <p:cNvPr id="126" name="Type a quote here."/>
          <p:cNvSpPr txBox="1">
            <a:spLocks noGrp="1"/>
          </p:cNvSpPr>
          <p:nvPr>
            <p:ph type="body" sz="quarter" idx="24"/>
          </p:nvPr>
        </p:nvSpPr>
        <p:spPr>
          <a:xfrm>
            <a:off x="1257300" y="7518400"/>
            <a:ext cx="21869400" cy="1447800"/>
          </a:xfrm>
          <a:prstGeom prst="rect">
            <a:avLst/>
          </a:prstGeom>
        </p:spPr>
        <p:txBody>
          <a:bodyPr anchor="b">
            <a:spAutoFit/>
          </a:bodyPr>
          <a:lstStyle>
            <a:lvl1pPr marL="0" indent="0" algn="ctr">
              <a:spcBef>
                <a:spcPts val="500"/>
              </a:spcBef>
              <a:buClrTx/>
              <a:buSzTx/>
              <a:buNone/>
              <a:defRPr sz="8200" cap="all" spc="656">
                <a:latin typeface="+mn-lt"/>
                <a:ea typeface="+mn-ea"/>
                <a:cs typeface="+mn-cs"/>
                <a:sym typeface="Futura"/>
              </a:defRPr>
            </a:lvl1pPr>
          </a:lstStyle>
          <a:p>
            <a:r>
              <a:t>Type a quote here.</a:t>
            </a:r>
          </a:p>
        </p:txBody>
      </p:sp>
      <p:sp>
        <p:nvSpPr>
          <p:cNvPr id="127" name="Slide Number"/>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0" y="0"/>
            <a:ext cx="24384000" cy="15855964"/>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Blank Al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49" name="Slide Number"/>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 name="Image"/>
          <p:cNvSpPr>
            <a:spLocks noGrp="1"/>
          </p:cNvSpPr>
          <p:nvPr>
            <p:ph type="pic" idx="21"/>
          </p:nvPr>
        </p:nvSpPr>
        <p:spPr>
          <a:xfrm>
            <a:off x="800100" y="3962400"/>
            <a:ext cx="22772998" cy="14808393"/>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21" name="Title Text"/>
          <p:cNvSpPr txBox="1">
            <a:spLocks noGrp="1"/>
          </p:cNvSpPr>
          <p:nvPr>
            <p:ph type="title"/>
          </p:nvPr>
        </p:nvSpPr>
        <p:spPr>
          <a:xfrm>
            <a:off x="1257300" y="1663700"/>
            <a:ext cx="21869400" cy="1866900"/>
          </a:xfrm>
          <a:prstGeom prst="rect">
            <a:avLst/>
          </a:prstGeom>
        </p:spPr>
        <p:txBody>
          <a:bodyPr/>
          <a:lstStyle>
            <a:lvl1pPr>
              <a:lnSpc>
                <a:spcPct val="80000"/>
              </a:lnSpc>
              <a:defRPr sz="10500" spc="209">
                <a:solidFill>
                  <a:srgbClr val="FFFFFF"/>
                </a:solidFill>
              </a:defRPr>
            </a:lvl1pPr>
          </a:lstStyle>
          <a:p>
            <a:r>
              <a:t>Title Text</a:t>
            </a:r>
          </a:p>
        </p:txBody>
      </p:sp>
      <p:sp>
        <p:nvSpPr>
          <p:cNvPr id="22" name="Body Level One…"/>
          <p:cNvSpPr txBox="1">
            <a:spLocks noGrp="1"/>
          </p:cNvSpPr>
          <p:nvPr>
            <p:ph type="body" sz="quarter" idx="1"/>
          </p:nvPr>
        </p:nvSpPr>
        <p:spPr>
          <a:xfrm>
            <a:off x="1257300" y="711200"/>
            <a:ext cx="21869400" cy="952500"/>
          </a:xfrm>
          <a:prstGeom prst="rect">
            <a:avLst/>
          </a:prstGeom>
        </p:spPr>
        <p:txBody>
          <a:bodyPr/>
          <a:lstStyle>
            <a:lvl1pPr marL="0" indent="0" algn="ctr">
              <a:spcBef>
                <a:spcPts val="0"/>
              </a:spcBef>
              <a:buClrTx/>
              <a:buSzTx/>
              <a:buNone/>
              <a:defRPr sz="5800" cap="all" spc="116">
                <a:solidFill>
                  <a:srgbClr val="FFFFFF"/>
                </a:solidFill>
                <a:latin typeface="+mn-lt"/>
                <a:ea typeface="+mn-ea"/>
                <a:cs typeface="+mn-cs"/>
                <a:sym typeface="Futura"/>
              </a:defRPr>
            </a:lvl1pPr>
            <a:lvl2pPr marL="0" indent="0" algn="ctr">
              <a:spcBef>
                <a:spcPts val="0"/>
              </a:spcBef>
              <a:buClrTx/>
              <a:buSzTx/>
              <a:buNone/>
              <a:defRPr sz="5800" cap="all" spc="116">
                <a:solidFill>
                  <a:srgbClr val="FFFFFF"/>
                </a:solidFill>
                <a:latin typeface="+mn-lt"/>
                <a:ea typeface="+mn-ea"/>
                <a:cs typeface="+mn-cs"/>
                <a:sym typeface="Futura"/>
              </a:defRPr>
            </a:lvl2pPr>
            <a:lvl3pPr marL="0" indent="0" algn="ctr">
              <a:spcBef>
                <a:spcPts val="0"/>
              </a:spcBef>
              <a:buClrTx/>
              <a:buSzTx/>
              <a:buNone/>
              <a:defRPr sz="5800" cap="all" spc="116">
                <a:solidFill>
                  <a:srgbClr val="FFFFFF"/>
                </a:solidFill>
                <a:latin typeface="+mn-lt"/>
                <a:ea typeface="+mn-ea"/>
                <a:cs typeface="+mn-cs"/>
                <a:sym typeface="Futura"/>
              </a:defRPr>
            </a:lvl3pPr>
            <a:lvl4pPr marL="0" indent="0" algn="ctr">
              <a:spcBef>
                <a:spcPts val="0"/>
              </a:spcBef>
              <a:buClrTx/>
              <a:buSzTx/>
              <a:buNone/>
              <a:defRPr sz="5800" cap="all" spc="116">
                <a:solidFill>
                  <a:srgbClr val="FFFFFF"/>
                </a:solidFill>
                <a:latin typeface="+mn-lt"/>
                <a:ea typeface="+mn-ea"/>
                <a:cs typeface="+mn-cs"/>
                <a:sym typeface="Futura"/>
              </a:defRPr>
            </a:lvl4pPr>
            <a:lvl5pPr marL="0" indent="0" algn="ctr">
              <a:spcBef>
                <a:spcPts val="0"/>
              </a:spcBef>
              <a:buClrTx/>
              <a:buSzTx/>
              <a:buNone/>
              <a:defRPr sz="5800" cap="all" spc="116">
                <a:solidFill>
                  <a:srgbClr val="FFFFFF"/>
                </a:solidFill>
                <a:latin typeface="+mn-lt"/>
                <a:ea typeface="+mn-ea"/>
                <a:cs typeface="+mn-cs"/>
                <a:sym typeface="Futura"/>
              </a:defRPr>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Horizontal Al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 name="Image"/>
          <p:cNvSpPr>
            <a:spLocks noGrp="1"/>
          </p:cNvSpPr>
          <p:nvPr>
            <p:ph type="pic" idx="21"/>
          </p:nvPr>
        </p:nvSpPr>
        <p:spPr>
          <a:xfrm>
            <a:off x="1257300" y="3263900"/>
            <a:ext cx="21869402" cy="14220819"/>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31" name="Title Text"/>
          <p:cNvSpPr txBox="1">
            <a:spLocks noGrp="1"/>
          </p:cNvSpPr>
          <p:nvPr>
            <p:ph type="title"/>
          </p:nvPr>
        </p:nvSpPr>
        <p:spPr>
          <a:prstGeom prst="rect">
            <a:avLst/>
          </a:prstGeom>
        </p:spPr>
        <p:txBody>
          <a:bodyPr/>
          <a:lstStyle/>
          <a:p>
            <a:r>
              <a:t>Title Text</a:t>
            </a:r>
          </a:p>
        </p:txBody>
      </p:sp>
      <p:sp>
        <p:nvSpPr>
          <p:cNvPr id="32" name="Body Level One…"/>
          <p:cNvSpPr txBox="1">
            <a:spLocks noGrp="1"/>
          </p:cNvSpPr>
          <p:nvPr>
            <p:ph type="body" sz="quarter" idx="1"/>
          </p:nvPr>
        </p:nvSpPr>
        <p:spPr>
          <a:xfrm>
            <a:off x="1257300" y="1879600"/>
            <a:ext cx="21869400" cy="723900"/>
          </a:xfrm>
          <a:prstGeom prst="rect">
            <a:avLst/>
          </a:prstGeom>
        </p:spPr>
        <p:txBody>
          <a:bodyPr/>
          <a:lstStyle>
            <a:lvl1pPr marL="0" indent="0" algn="ctr">
              <a:spcBef>
                <a:spcPts val="0"/>
              </a:spcBef>
              <a:buSzTx/>
              <a:buNone/>
              <a:defRPr sz="3800" cap="all" spc="342">
                <a:latin typeface="+mn-lt"/>
                <a:ea typeface="+mn-ea"/>
                <a:cs typeface="+mn-cs"/>
                <a:sym typeface="Futura"/>
              </a:defRPr>
            </a:lvl1pPr>
            <a:lvl2pPr marL="0" indent="0" algn="ctr">
              <a:spcBef>
                <a:spcPts val="0"/>
              </a:spcBef>
              <a:buSzTx/>
              <a:buNone/>
              <a:defRPr sz="3800" cap="all" spc="342">
                <a:latin typeface="+mn-lt"/>
                <a:ea typeface="+mn-ea"/>
                <a:cs typeface="+mn-cs"/>
                <a:sym typeface="Futura"/>
              </a:defRPr>
            </a:lvl2pPr>
            <a:lvl3pPr marL="0" indent="0" algn="ctr">
              <a:spcBef>
                <a:spcPts val="0"/>
              </a:spcBef>
              <a:buSzTx/>
              <a:buNone/>
              <a:defRPr sz="3800" cap="all" spc="342">
                <a:latin typeface="+mn-lt"/>
                <a:ea typeface="+mn-ea"/>
                <a:cs typeface="+mn-cs"/>
                <a:sym typeface="Futura"/>
              </a:defRPr>
            </a:lvl3pPr>
            <a:lvl4pPr marL="0" indent="0" algn="ctr">
              <a:spcBef>
                <a:spcPts val="0"/>
              </a:spcBef>
              <a:buSzTx/>
              <a:buNone/>
              <a:defRPr sz="3800" cap="all" spc="342">
                <a:latin typeface="+mn-lt"/>
                <a:ea typeface="+mn-ea"/>
                <a:cs typeface="+mn-cs"/>
                <a:sym typeface="Futura"/>
              </a:defRPr>
            </a:lvl4pPr>
            <a:lvl5pPr marL="0" indent="0" algn="ctr">
              <a:spcBef>
                <a:spcPts val="0"/>
              </a:spcBef>
              <a:buSzTx/>
              <a:buNone/>
              <a:defRPr sz="3800" cap="all" spc="342">
                <a:latin typeface="+mn-lt"/>
                <a:ea typeface="+mn-ea"/>
                <a:cs typeface="+mn-cs"/>
                <a:sym typeface="Futura"/>
              </a:defRPr>
            </a:lvl5p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Centr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0" name="Title Text"/>
          <p:cNvSpPr txBox="1">
            <a:spLocks noGrp="1"/>
          </p:cNvSpPr>
          <p:nvPr>
            <p:ph type="title"/>
          </p:nvPr>
        </p:nvSpPr>
        <p:spPr>
          <a:xfrm>
            <a:off x="1257300" y="4343400"/>
            <a:ext cx="21869400" cy="5016500"/>
          </a:xfrm>
          <a:prstGeom prst="rect">
            <a:avLst/>
          </a:prstGeom>
        </p:spPr>
        <p:txBody>
          <a:bodyPr anchor="ctr"/>
          <a:lstStyle>
            <a:lvl1pPr>
              <a:defRPr sz="14900" spc="298">
                <a:solidFill>
                  <a:srgbClr val="FFFFFF"/>
                </a:solidFill>
              </a:defRPr>
            </a:lvl1pPr>
          </a:lstStyle>
          <a:p>
            <a:r>
              <a:t>Title Text</a:t>
            </a:r>
          </a:p>
        </p:txBody>
      </p:sp>
      <p:sp>
        <p:nvSpPr>
          <p:cNvPr id="41"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Centre Al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8" name="Title Text"/>
          <p:cNvSpPr txBox="1">
            <a:spLocks noGrp="1"/>
          </p:cNvSpPr>
          <p:nvPr>
            <p:ph type="title"/>
          </p:nvPr>
        </p:nvSpPr>
        <p:spPr>
          <a:xfrm>
            <a:off x="1257300" y="4343400"/>
            <a:ext cx="21869400" cy="5016500"/>
          </a:xfrm>
          <a:prstGeom prst="rect">
            <a:avLst/>
          </a:prstGeom>
        </p:spPr>
        <p:txBody>
          <a:bodyPr anchor="ctr"/>
          <a:lstStyle>
            <a:lvl1pPr>
              <a:defRPr sz="14900" spc="298"/>
            </a:lvl1p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Photo - Vertica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6" name="Image"/>
          <p:cNvSpPr>
            <a:spLocks noGrp="1"/>
          </p:cNvSpPr>
          <p:nvPr>
            <p:ph type="pic" idx="21"/>
          </p:nvPr>
        </p:nvSpPr>
        <p:spPr>
          <a:xfrm>
            <a:off x="9287692" y="1473939"/>
            <a:ext cx="14798045" cy="10998201"/>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57" name="Title Text"/>
          <p:cNvSpPr txBox="1">
            <a:spLocks noGrp="1"/>
          </p:cNvSpPr>
          <p:nvPr>
            <p:ph type="title"/>
          </p:nvPr>
        </p:nvSpPr>
        <p:spPr>
          <a:xfrm>
            <a:off x="1257300" y="5892800"/>
            <a:ext cx="8483600" cy="5029200"/>
          </a:xfrm>
          <a:prstGeom prst="rect">
            <a:avLst/>
          </a:prstGeom>
        </p:spPr>
        <p:txBody>
          <a:bodyPr/>
          <a:lstStyle>
            <a:lvl1pPr algn="l">
              <a:lnSpc>
                <a:spcPct val="80000"/>
              </a:lnSpc>
              <a:defRPr sz="10500" spc="209"/>
            </a:lvl1pPr>
          </a:lstStyle>
          <a:p>
            <a:r>
              <a:t>Title Text</a:t>
            </a:r>
          </a:p>
        </p:txBody>
      </p:sp>
      <p:sp>
        <p:nvSpPr>
          <p:cNvPr id="58" name="Body Level One…"/>
          <p:cNvSpPr txBox="1">
            <a:spLocks noGrp="1"/>
          </p:cNvSpPr>
          <p:nvPr>
            <p:ph type="body" sz="quarter" idx="1"/>
          </p:nvPr>
        </p:nvSpPr>
        <p:spPr>
          <a:xfrm>
            <a:off x="1257300" y="4000500"/>
            <a:ext cx="8483600" cy="1905000"/>
          </a:xfrm>
          <a:prstGeom prst="rect">
            <a:avLst/>
          </a:prstGeom>
        </p:spPr>
        <p:txBody>
          <a:bodyPr anchor="b"/>
          <a:lstStyle>
            <a:lvl1pPr marL="0" indent="0">
              <a:spcBef>
                <a:spcPts val="0"/>
              </a:spcBef>
              <a:buClrTx/>
              <a:buSzTx/>
              <a:buNone/>
              <a:defRPr sz="5800" cap="all" spc="116">
                <a:latin typeface="+mn-lt"/>
                <a:ea typeface="+mn-ea"/>
                <a:cs typeface="+mn-cs"/>
                <a:sym typeface="Futura"/>
              </a:defRPr>
            </a:lvl1pPr>
            <a:lvl2pPr marL="0" indent="0">
              <a:spcBef>
                <a:spcPts val="0"/>
              </a:spcBef>
              <a:buClrTx/>
              <a:buSzTx/>
              <a:buNone/>
              <a:defRPr sz="5800" cap="all" spc="116">
                <a:latin typeface="+mn-lt"/>
                <a:ea typeface="+mn-ea"/>
                <a:cs typeface="+mn-cs"/>
                <a:sym typeface="Futura"/>
              </a:defRPr>
            </a:lvl2pPr>
            <a:lvl3pPr marL="0" indent="0">
              <a:spcBef>
                <a:spcPts val="0"/>
              </a:spcBef>
              <a:buClrTx/>
              <a:buSzTx/>
              <a:buNone/>
              <a:defRPr sz="5800" cap="all" spc="116">
                <a:latin typeface="+mn-lt"/>
                <a:ea typeface="+mn-ea"/>
                <a:cs typeface="+mn-cs"/>
                <a:sym typeface="Futura"/>
              </a:defRPr>
            </a:lvl3pPr>
            <a:lvl4pPr marL="0" indent="0">
              <a:spcBef>
                <a:spcPts val="0"/>
              </a:spcBef>
              <a:buClrTx/>
              <a:buSzTx/>
              <a:buNone/>
              <a:defRPr sz="5800" cap="all" spc="116">
                <a:latin typeface="+mn-lt"/>
                <a:ea typeface="+mn-ea"/>
                <a:cs typeface="+mn-cs"/>
                <a:sym typeface="Futura"/>
              </a:defRPr>
            </a:lvl4pPr>
            <a:lvl5pPr marL="0" indent="0">
              <a:spcBef>
                <a:spcPts val="0"/>
              </a:spcBef>
              <a:buClrTx/>
              <a:buSzTx/>
              <a:buNone/>
              <a:defRPr sz="5800" cap="all" spc="116">
                <a:latin typeface="+mn-lt"/>
                <a:ea typeface="+mn-ea"/>
                <a:cs typeface="+mn-cs"/>
                <a:sym typeface="Futura"/>
              </a:defRPr>
            </a:lvl5pPr>
          </a:lstStyle>
          <a:p>
            <a:r>
              <a:t>Body Level One</a:t>
            </a:r>
          </a:p>
          <a:p>
            <a:pPr lvl="1"/>
            <a:r>
              <a:t>Body Level Two</a:t>
            </a:r>
          </a:p>
          <a:p>
            <a:pPr lvl="2"/>
            <a:r>
              <a:t>Body Level Three</a:t>
            </a:r>
          </a:p>
          <a:p>
            <a:pPr lvl="3"/>
            <a:r>
              <a:t>Body Level Four</a:t>
            </a:r>
          </a:p>
          <a:p>
            <a:pPr lvl="4"/>
            <a:r>
              <a:t>Body Level Five</a:t>
            </a: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66" name="donec quis nunc"/>
          <p:cNvSpPr txBox="1">
            <a:spLocks noGrp="1"/>
          </p:cNvSpPr>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sz="3800" cap="all" spc="342">
                <a:latin typeface="+mn-lt"/>
                <a:ea typeface="+mn-ea"/>
                <a:cs typeface="+mn-cs"/>
                <a:sym typeface="Futura"/>
              </a:defRPr>
            </a:lvl1pPr>
          </a:lstStyle>
          <a:p>
            <a:r>
              <a:t>donec quis nunc</a:t>
            </a:r>
          </a:p>
        </p:txBody>
      </p:sp>
      <p:sp>
        <p:nvSpPr>
          <p:cNvPr id="67" name="Title Text"/>
          <p:cNvSpPr txBox="1">
            <a:spLocks noGrp="1"/>
          </p:cNvSpPr>
          <p:nvPr>
            <p:ph type="title"/>
          </p:nvPr>
        </p:nvSpPr>
        <p:spPr>
          <a:prstGeom prst="rect">
            <a:avLst/>
          </a:prstGeom>
        </p:spPr>
        <p:txBody>
          <a:bodyPr/>
          <a:lstStyle/>
          <a:p>
            <a:r>
              <a:t>Title Text</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5" name="donec quis nunc"/>
          <p:cNvSpPr txBox="1">
            <a:spLocks noGrp="1"/>
          </p:cNvSpPr>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sz="3800" cap="all" spc="342">
                <a:latin typeface="+mn-lt"/>
                <a:ea typeface="+mn-ea"/>
                <a:cs typeface="+mn-cs"/>
                <a:sym typeface="Futura"/>
              </a:defRPr>
            </a:lvl1pPr>
          </a:lstStyle>
          <a:p>
            <a:r>
              <a:t>donec quis nunc</a:t>
            </a:r>
          </a:p>
        </p:txBody>
      </p:sp>
      <p:sp>
        <p:nvSpPr>
          <p:cNvPr id="76" name="Title Text"/>
          <p:cNvSpPr txBox="1">
            <a:spLocks noGrp="1"/>
          </p:cNvSpPr>
          <p:nvPr>
            <p:ph type="title"/>
          </p:nvPr>
        </p:nvSpPr>
        <p:spPr>
          <a:prstGeom prst="rect">
            <a:avLst/>
          </a:prstGeom>
        </p:spPr>
        <p:txBody>
          <a:bodyPr/>
          <a:lstStyle/>
          <a:p>
            <a:r>
              <a:t>Title Text</a:t>
            </a:r>
          </a:p>
        </p:txBody>
      </p:sp>
      <p:sp>
        <p:nvSpPr>
          <p:cNvPr id="7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8" name="Slide Number"/>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Bullets &amp; 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5" name="Image"/>
          <p:cNvSpPr>
            <a:spLocks noGrp="1"/>
          </p:cNvSpPr>
          <p:nvPr>
            <p:ph type="pic" sz="half" idx="21"/>
          </p:nvPr>
        </p:nvSpPr>
        <p:spPr>
          <a:xfrm>
            <a:off x="10477500" y="3124200"/>
            <a:ext cx="12623801" cy="9382260"/>
          </a:xfrm>
          <a:prstGeom prst="rect">
            <a:avLst/>
          </a:prstGeom>
          <a:effectLst>
            <a:outerShdw blurRad="127000" dist="76200" dir="2700000" rotWithShape="0">
              <a:srgbClr val="000000">
                <a:alpha val="75000"/>
              </a:srgbClr>
            </a:outerShdw>
          </a:effectLst>
        </p:spPr>
        <p:txBody>
          <a:bodyPr lIns="91439" tIns="45719" rIns="91439" bIns="45719">
            <a:noAutofit/>
          </a:bodyPr>
          <a:lstStyle/>
          <a:p>
            <a:endParaRPr/>
          </a:p>
        </p:txBody>
      </p:sp>
      <p:sp>
        <p:nvSpPr>
          <p:cNvPr id="86" name="Lorem ipsum"/>
          <p:cNvSpPr txBox="1">
            <a:spLocks noGrp="1"/>
          </p:cNvSpPr>
          <p:nvPr>
            <p:ph type="body" sz="quarter" idx="22"/>
          </p:nvPr>
        </p:nvSpPr>
        <p:spPr>
          <a:xfrm>
            <a:off x="1257300" y="1879600"/>
            <a:ext cx="21869400" cy="723900"/>
          </a:xfrm>
          <a:prstGeom prst="rect">
            <a:avLst/>
          </a:prstGeom>
        </p:spPr>
        <p:txBody>
          <a:bodyPr>
            <a:spAutoFit/>
          </a:bodyPr>
          <a:lstStyle>
            <a:lvl1pPr marL="0" indent="0" algn="ctr">
              <a:spcBef>
                <a:spcPts val="0"/>
              </a:spcBef>
              <a:buClrTx/>
              <a:buSzTx/>
              <a:buNone/>
              <a:defRPr sz="3800" cap="all" spc="342">
                <a:latin typeface="+mn-lt"/>
                <a:ea typeface="+mn-ea"/>
                <a:cs typeface="+mn-cs"/>
                <a:sym typeface="Futura"/>
              </a:defRPr>
            </a:lvl1pPr>
          </a:lstStyle>
          <a:p>
            <a:r>
              <a:t>Lorem ipsum</a:t>
            </a:r>
          </a:p>
        </p:txBody>
      </p:sp>
      <p:sp>
        <p:nvSpPr>
          <p:cNvPr id="87" name="Title Text"/>
          <p:cNvSpPr txBox="1">
            <a:spLocks noGrp="1"/>
          </p:cNvSpPr>
          <p:nvPr>
            <p:ph type="title"/>
          </p:nvPr>
        </p:nvSpPr>
        <p:spPr>
          <a:prstGeom prst="rect">
            <a:avLst/>
          </a:prstGeom>
        </p:spPr>
        <p:txBody>
          <a:bodyPr/>
          <a:lstStyle/>
          <a:p>
            <a:r>
              <a:t>Title Text</a:t>
            </a:r>
          </a:p>
        </p:txBody>
      </p:sp>
      <p:sp>
        <p:nvSpPr>
          <p:cNvPr id="88" name="Body Level One…"/>
          <p:cNvSpPr txBox="1">
            <a:spLocks noGrp="1"/>
          </p:cNvSpPr>
          <p:nvPr>
            <p:ph type="body" sz="half" idx="1"/>
          </p:nvPr>
        </p:nvSpPr>
        <p:spPr>
          <a:xfrm>
            <a:off x="1257300" y="3632200"/>
            <a:ext cx="8382000" cy="8470900"/>
          </a:xfrm>
          <a:prstGeom prst="rect">
            <a:avLst/>
          </a:prstGeom>
        </p:spPr>
        <p:txBody>
          <a:bodyPr/>
          <a:lstStyle>
            <a:lvl1pPr>
              <a:spcBef>
                <a:spcPts val="4000"/>
              </a:spcBef>
              <a:defRPr sz="3500" spc="70"/>
            </a:lvl1pPr>
            <a:lvl2pPr>
              <a:spcBef>
                <a:spcPts val="4000"/>
              </a:spcBef>
              <a:defRPr sz="3500" spc="70"/>
            </a:lvl2pPr>
            <a:lvl3pPr>
              <a:spcBef>
                <a:spcPts val="4000"/>
              </a:spcBef>
              <a:defRPr sz="3500" spc="70"/>
            </a:lvl3pPr>
            <a:lvl4pPr>
              <a:spcBef>
                <a:spcPts val="4000"/>
              </a:spcBef>
              <a:defRPr sz="3500" spc="70"/>
            </a:lvl4pPr>
            <a:lvl5pPr>
              <a:spcBef>
                <a:spcPts val="4000"/>
              </a:spcBef>
              <a:defRPr sz="3500" spc="70"/>
            </a:lvl5pPr>
          </a:lstStyle>
          <a:p>
            <a:r>
              <a:t>Body Level One</a:t>
            </a:r>
          </a:p>
          <a:p>
            <a:pPr lvl="1"/>
            <a:r>
              <a:t>Body Level Two</a:t>
            </a:r>
          </a:p>
          <a:p>
            <a:pPr lvl="2"/>
            <a:r>
              <a:t>Body Level Three</a:t>
            </a:r>
          </a:p>
          <a:p>
            <a:pPr lvl="3"/>
            <a:r>
              <a:t>Body Level Four</a:t>
            </a:r>
          </a:p>
          <a:p>
            <a:pPr lvl="4"/>
            <a:r>
              <a:t>Body Level Five</a:t>
            </a:r>
          </a:p>
        </p:txBody>
      </p:sp>
      <p:sp>
        <p:nvSpPr>
          <p:cNvPr id="89" name="Slide Number"/>
          <p:cNvSpPr txBox="1">
            <a:spLocks noGrp="1"/>
          </p:cNvSpPr>
          <p:nvPr>
            <p:ph type="sldNum" sz="quarter" idx="2"/>
          </p:nvPr>
        </p:nvSpPr>
        <p:spPr>
          <a:xfrm>
            <a:off x="11952392" y="12983939"/>
            <a:ext cx="479216" cy="498922"/>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8"/>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257300" y="825500"/>
            <a:ext cx="21869400" cy="1054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Title Text</a:t>
            </a:r>
          </a:p>
        </p:txBody>
      </p:sp>
      <p:sp>
        <p:nvSpPr>
          <p:cNvPr id="3" name="Body Level One…"/>
          <p:cNvSpPr txBox="1">
            <a:spLocks noGrp="1"/>
          </p:cNvSpPr>
          <p:nvPr>
            <p:ph type="body" idx="1"/>
          </p:nvPr>
        </p:nvSpPr>
        <p:spPr>
          <a:xfrm>
            <a:off x="1257300" y="3352800"/>
            <a:ext cx="21869400" cy="906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2392" y="12971239"/>
            <a:ext cx="479216" cy="498922"/>
          </a:xfrm>
          <a:prstGeom prst="rect">
            <a:avLst/>
          </a:prstGeom>
          <a:ln w="12700">
            <a:miter lim="400000"/>
          </a:ln>
        </p:spPr>
        <p:txBody>
          <a:bodyPr wrap="none" lIns="50800" tIns="50800" rIns="50800" bIns="50800" anchor="ctr">
            <a:spAutoFit/>
          </a:bodyPr>
          <a:lstStyle>
            <a:lvl1pPr>
              <a:defRPr sz="2400" cap="all" spc="48">
                <a:solidFill>
                  <a:srgbClr val="9A958E"/>
                </a:solidFill>
                <a:latin typeface="+mn-lt"/>
                <a:ea typeface="+mn-ea"/>
                <a:cs typeface="+mn-cs"/>
                <a:sym typeface="Futura"/>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1pPr>
      <a:lvl2pPr marL="0" marR="0" indent="3429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2pPr>
      <a:lvl3pPr marL="0" marR="0" indent="6858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3pPr>
      <a:lvl4pPr marL="0" marR="0" indent="10287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4pPr>
      <a:lvl5pPr marL="0" marR="0" indent="13716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5pPr>
      <a:lvl6pPr marL="0" marR="0" indent="17145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6pPr>
      <a:lvl7pPr marL="0" marR="0" indent="20574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7pPr>
      <a:lvl8pPr marL="0" marR="0" indent="24003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8pPr>
      <a:lvl9pPr marL="0" marR="0" indent="2743200" algn="ctr" defTabSz="647700" rtl="0" latinLnBrk="0">
        <a:lnSpc>
          <a:spcPct val="100000"/>
        </a:lnSpc>
        <a:spcBef>
          <a:spcPts val="0"/>
        </a:spcBef>
        <a:spcAft>
          <a:spcPts val="0"/>
        </a:spcAft>
        <a:buClrTx/>
        <a:buSzTx/>
        <a:buFontTx/>
        <a:buNone/>
        <a:tabLst/>
        <a:defRPr sz="5800" b="0" i="0" u="none" strike="noStrike" cap="all" spc="116" baseline="0">
          <a:solidFill>
            <a:srgbClr val="5B5854"/>
          </a:solidFill>
          <a:uFillTx/>
          <a:latin typeface="+mn-lt"/>
          <a:ea typeface="+mn-ea"/>
          <a:cs typeface="+mn-cs"/>
          <a:sym typeface="Futura"/>
        </a:defRPr>
      </a:lvl9pPr>
    </p:titleStyle>
    <p:bodyStyle>
      <a:lvl1pPr marL="508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1pPr>
      <a:lvl2pPr marL="1016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2pPr>
      <a:lvl3pPr marL="1524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3pPr>
      <a:lvl4pPr marL="2032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4pPr>
      <a:lvl5pPr marL="2540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5pPr>
      <a:lvl6pPr marL="3048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6pPr>
      <a:lvl7pPr marL="3556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7pPr>
      <a:lvl8pPr marL="4064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8pPr>
      <a:lvl9pPr marL="4572000" marR="0" indent="-508000" algn="l" defTabSz="647700" rtl="0" latinLnBrk="0">
        <a:lnSpc>
          <a:spcPct val="100000"/>
        </a:lnSpc>
        <a:spcBef>
          <a:spcPts val="4800"/>
        </a:spcBef>
        <a:spcAft>
          <a:spcPts val="0"/>
        </a:spcAft>
        <a:buClr>
          <a:srgbClr val="9A958E"/>
        </a:buClr>
        <a:buSzPct val="75000"/>
        <a:buFontTx/>
        <a:buChar char="•"/>
        <a:tabLst/>
        <a:defRPr sz="4200" b="0" i="0" u="none" strike="noStrike" cap="none" spc="84" baseline="0">
          <a:solidFill>
            <a:srgbClr val="5B5854"/>
          </a:solidFill>
          <a:uFillTx/>
          <a:latin typeface="Avenir Medium"/>
          <a:ea typeface="Avenir Medium"/>
          <a:cs typeface="Avenir Medium"/>
          <a:sym typeface="Avenir Medium"/>
        </a:defRPr>
      </a:lvl9pPr>
    </p:bodyStyle>
    <p:otherStyle>
      <a:lvl1pPr marL="0" marR="0" indent="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1pPr>
      <a:lvl2pPr marL="0" marR="0" indent="2286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2pPr>
      <a:lvl3pPr marL="0" marR="0" indent="4572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3pPr>
      <a:lvl4pPr marL="0" marR="0" indent="6858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4pPr>
      <a:lvl5pPr marL="0" marR="0" indent="9144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5pPr>
      <a:lvl6pPr marL="0" marR="0" indent="11430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6pPr>
      <a:lvl7pPr marL="0" marR="0" indent="13716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7pPr>
      <a:lvl8pPr marL="0" marR="0" indent="16002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8pPr>
      <a:lvl9pPr marL="0" marR="0" indent="1828800" algn="ctr" defTabSz="647700" latinLnBrk="0">
        <a:lnSpc>
          <a:spcPct val="100000"/>
        </a:lnSpc>
        <a:spcBef>
          <a:spcPts val="0"/>
        </a:spcBef>
        <a:spcAft>
          <a:spcPts val="0"/>
        </a:spcAft>
        <a:buClrTx/>
        <a:buSzTx/>
        <a:buFontTx/>
        <a:buNone/>
        <a:tabLst/>
        <a:defRPr sz="2400" b="0" i="0" u="none" strike="noStrike" cap="all" spc="48" baseline="0">
          <a:solidFill>
            <a:schemeClr val="tx1"/>
          </a:solidFill>
          <a:uFillTx/>
          <a:latin typeface="+mn-lt"/>
          <a:ea typeface="+mn-ea"/>
          <a:cs typeface="+mn-cs"/>
          <a:sym typeface="Futur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hyperlink" Target="https://developer.mozilla.org/en-US/docs/Glossary/HTML"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8.t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developer.mozilla.org/en-US/docs/Web/HTML/Element/head" TargetMode="External"/><Relationship Id="rId2" Type="http://schemas.openxmlformats.org/officeDocument/2006/relationships/hyperlink" Target="https://developer.mozilla.org/en-US/docs/Web/HTML/Element/html" TargetMode="External"/><Relationship Id="rId1" Type="http://schemas.openxmlformats.org/officeDocument/2006/relationships/slideLayout" Target="../slideLayouts/slideLayout15.xml"/><Relationship Id="rId5" Type="http://schemas.openxmlformats.org/officeDocument/2006/relationships/hyperlink" Target="https://developer.mozilla.org/en-US/docs/Web/HTML/Element/body" TargetMode="External"/><Relationship Id="rId4" Type="http://schemas.openxmlformats.org/officeDocument/2006/relationships/hyperlink" Target="https://developer.mozilla.org/en-US/docs/Web/HTML/Element/title" TargetMode="External"/></Relationships>
</file>

<file path=ppt/slides/_rels/slide6.xml.rels><?xml version="1.0" encoding="UTF-8" standalone="yes"?>
<Relationships xmlns="http://schemas.openxmlformats.org/package/2006/relationships"><Relationship Id="rId2" Type="http://schemas.openxmlformats.org/officeDocument/2006/relationships/hyperlink" Target="http://www.google.com/" TargetMode="Externa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Introduction to html"/>
          <p:cNvSpPr txBox="1">
            <a:spLocks noGrp="1"/>
          </p:cNvSpPr>
          <p:nvPr>
            <p:ph type="title"/>
          </p:nvPr>
        </p:nvSpPr>
        <p:spPr>
          <a:prstGeom prst="rect">
            <a:avLst/>
          </a:prstGeom>
        </p:spPr>
        <p:txBody>
          <a:bodyPr/>
          <a:lstStyle>
            <a:lvl1pPr defTabSz="641223">
              <a:defRPr sz="14750" spc="295"/>
            </a:lvl1pPr>
          </a:lstStyle>
          <a:p>
            <a:r>
              <a:t>Introduction to html</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marL="12700" marR="2528570" indent="0">
              <a:lnSpc>
                <a:spcPct val="197900"/>
              </a:lnSpc>
              <a:buNone/>
              <a:tabLst>
                <a:tab pos="479425" algn="l"/>
              </a:tabLst>
            </a:pPr>
            <a:r>
              <a:rPr lang="en-US" sz="4400" b="1" dirty="0">
                <a:latin typeface="Calibri"/>
                <a:cs typeface="Calibri"/>
              </a:rPr>
              <a:t>HTML Headings, Rules, &amp;</a:t>
            </a:r>
            <a:r>
              <a:rPr lang="en-US" sz="4400" b="1" spc="-100" dirty="0">
                <a:latin typeface="Calibri"/>
                <a:cs typeface="Calibri"/>
              </a:rPr>
              <a:t> </a:t>
            </a:r>
            <a:r>
              <a:rPr lang="en-US" sz="4400" b="1" dirty="0">
                <a:latin typeface="Calibri"/>
                <a:cs typeface="Calibri"/>
              </a:rPr>
              <a:t>Comments  HTML</a:t>
            </a:r>
            <a:r>
              <a:rPr lang="en-US" sz="4400" b="1" spc="-5" dirty="0">
                <a:latin typeface="Calibri"/>
                <a:cs typeface="Calibri"/>
              </a:rPr>
              <a:t> </a:t>
            </a:r>
            <a:r>
              <a:rPr lang="en-US" sz="4400" b="1" dirty="0" smtClean="0">
                <a:latin typeface="Calibri"/>
                <a:cs typeface="Calibri"/>
              </a:rPr>
              <a:t>Headings</a:t>
            </a:r>
            <a:endParaRPr lang="en-US" sz="4400" dirty="0" smtClean="0">
              <a:latin typeface="Calibri"/>
              <a:cs typeface="Calibri"/>
            </a:endParaRPr>
          </a:p>
          <a:p>
            <a:pPr marL="12700" marR="2528570" indent="0">
              <a:lnSpc>
                <a:spcPct val="197900"/>
              </a:lnSpc>
              <a:buNone/>
              <a:tabLst>
                <a:tab pos="479425" algn="l"/>
              </a:tabLst>
            </a:pPr>
            <a:r>
              <a:rPr lang="en-US" sz="4400" dirty="0" smtClean="0">
                <a:solidFill>
                  <a:schemeClr val="tx1">
                    <a:lumMod val="50000"/>
                  </a:schemeClr>
                </a:solidFill>
                <a:latin typeface="Calibri"/>
                <a:cs typeface="Calibri"/>
              </a:rPr>
              <a:t>&lt;h1&gt;This </a:t>
            </a:r>
            <a:r>
              <a:rPr lang="en-US" sz="4400" dirty="0">
                <a:solidFill>
                  <a:schemeClr val="tx1">
                    <a:lumMod val="50000"/>
                  </a:schemeClr>
                </a:solidFill>
                <a:latin typeface="Calibri"/>
                <a:cs typeface="Calibri"/>
              </a:rPr>
              <a:t>is a Heading</a:t>
            </a:r>
            <a:r>
              <a:rPr lang="en-US" sz="4400" spc="-5"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1&lt;/h1</a:t>
            </a:r>
            <a:r>
              <a:rPr lang="en-US" sz="4400" dirty="0" smtClean="0">
                <a:solidFill>
                  <a:schemeClr val="tx1">
                    <a:lumMod val="50000"/>
                  </a:schemeClr>
                </a:solidFill>
                <a:latin typeface="Calibri"/>
                <a:cs typeface="Calibri"/>
              </a:rPr>
              <a:t>&gt; </a:t>
            </a:r>
          </a:p>
          <a:p>
            <a:pPr marL="0" indent="0">
              <a:lnSpc>
                <a:spcPts val="1435"/>
              </a:lnSpc>
              <a:spcBef>
                <a:spcPts val="100"/>
              </a:spcBef>
              <a:buNone/>
            </a:pPr>
            <a:r>
              <a:rPr lang="en-US" sz="4400" dirty="0">
                <a:solidFill>
                  <a:schemeClr val="tx1">
                    <a:lumMod val="50000"/>
                  </a:schemeClr>
                </a:solidFill>
                <a:latin typeface="Calibri"/>
                <a:cs typeface="Calibri"/>
              </a:rPr>
              <a:t>&lt;h2&gt;This is a Heading</a:t>
            </a:r>
            <a:r>
              <a:rPr lang="en-US" sz="4400" spc="-10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2&lt;/h2&gt;</a:t>
            </a:r>
          </a:p>
          <a:p>
            <a:pPr marL="0" indent="0">
              <a:lnSpc>
                <a:spcPts val="1425"/>
              </a:lnSpc>
              <a:buNone/>
            </a:pPr>
            <a:r>
              <a:rPr lang="en-US" sz="4400" dirty="0">
                <a:solidFill>
                  <a:schemeClr val="tx1">
                    <a:lumMod val="50000"/>
                  </a:schemeClr>
                </a:solidFill>
                <a:latin typeface="Calibri"/>
                <a:cs typeface="Calibri"/>
              </a:rPr>
              <a:t>&lt;h3&gt;This is a Heading</a:t>
            </a:r>
            <a:r>
              <a:rPr lang="en-US" sz="4400" spc="-10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3&lt;/h3&gt;</a:t>
            </a:r>
          </a:p>
          <a:p>
            <a:pPr marL="0" indent="0">
              <a:lnSpc>
                <a:spcPts val="1425"/>
              </a:lnSpc>
              <a:buNone/>
            </a:pPr>
            <a:r>
              <a:rPr lang="en-US" sz="4400" dirty="0">
                <a:solidFill>
                  <a:schemeClr val="tx1">
                    <a:lumMod val="50000"/>
                  </a:schemeClr>
                </a:solidFill>
                <a:latin typeface="Calibri"/>
                <a:cs typeface="Calibri"/>
              </a:rPr>
              <a:t>&lt;h4&gt;This is a Heading</a:t>
            </a:r>
            <a:r>
              <a:rPr lang="en-US" sz="4400" spc="-10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4&lt;/h4&gt;</a:t>
            </a:r>
          </a:p>
          <a:p>
            <a:pPr marL="0" indent="0">
              <a:lnSpc>
                <a:spcPts val="1425"/>
              </a:lnSpc>
              <a:buNone/>
            </a:pPr>
            <a:r>
              <a:rPr lang="en-US" sz="4400" dirty="0">
                <a:solidFill>
                  <a:schemeClr val="tx1">
                    <a:lumMod val="50000"/>
                  </a:schemeClr>
                </a:solidFill>
                <a:latin typeface="Calibri"/>
                <a:cs typeface="Calibri"/>
              </a:rPr>
              <a:t>&lt;h5&gt;This is a Heading</a:t>
            </a:r>
            <a:r>
              <a:rPr lang="en-US" sz="4400" spc="-10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5&lt;/h5&gt;</a:t>
            </a:r>
          </a:p>
          <a:p>
            <a:pPr marL="0" indent="0">
              <a:lnSpc>
                <a:spcPts val="1430"/>
              </a:lnSpc>
              <a:buNone/>
            </a:pPr>
            <a:r>
              <a:rPr lang="en-US" sz="4400" dirty="0">
                <a:solidFill>
                  <a:schemeClr val="tx1">
                    <a:lumMod val="50000"/>
                  </a:schemeClr>
                </a:solidFill>
                <a:latin typeface="Calibri"/>
                <a:cs typeface="Calibri"/>
              </a:rPr>
              <a:t>&lt;h6&gt;This is a Heading</a:t>
            </a:r>
            <a:r>
              <a:rPr lang="en-US" sz="4400" spc="-10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6&lt;/h6&gt;</a:t>
            </a:r>
          </a:p>
          <a:p>
            <a:pPr marL="12700" marR="2528570" indent="0">
              <a:lnSpc>
                <a:spcPct val="197900"/>
              </a:lnSpc>
              <a:buNone/>
              <a:tabLst>
                <a:tab pos="479425" algn="l"/>
              </a:tabLst>
            </a:pPr>
            <a:endParaRPr lang="en-US" sz="4400" dirty="0">
              <a:solidFill>
                <a:schemeClr val="tx1">
                  <a:lumMod val="50000"/>
                </a:schemeClr>
              </a:solidFill>
              <a:latin typeface="Calibri"/>
              <a:cs typeface="Calibri"/>
            </a:endParaRPr>
          </a:p>
          <a:p>
            <a:pPr marL="0" indent="0">
              <a:buNone/>
            </a:pPr>
            <a:endParaRPr lang="en-US" dirty="0"/>
          </a:p>
        </p:txBody>
      </p:sp>
    </p:spTree>
    <p:extLst>
      <p:ext uri="{BB962C8B-B14F-4D97-AF65-F5344CB8AC3E}">
        <p14:creationId xmlns:p14="http://schemas.microsoft.com/office/powerpoint/2010/main" val="3748088949"/>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752600" y="1981201"/>
            <a:ext cx="11201400" cy="7717497"/>
          </a:xfrm>
          <a:prstGeom prst="rect">
            <a:avLst/>
          </a:prstGeom>
        </p:spPr>
        <p:txBody>
          <a:bodyPr wrap="square">
            <a:spAutoFit/>
          </a:bodyPr>
          <a:lstStyle/>
          <a:p>
            <a:pPr marL="12700" algn="l"/>
            <a:r>
              <a:rPr lang="en-US" sz="3600" b="1" dirty="0">
                <a:latin typeface="Calibri"/>
                <a:cs typeface="Calibri"/>
              </a:rPr>
              <a:t>HTML Rules</a:t>
            </a:r>
            <a:r>
              <a:rPr lang="en-US" sz="3600" b="1" spc="-5" dirty="0">
                <a:latin typeface="Calibri"/>
                <a:cs typeface="Calibri"/>
              </a:rPr>
              <a:t> </a:t>
            </a:r>
            <a:r>
              <a:rPr lang="en-US" sz="3600" b="1" dirty="0">
                <a:latin typeface="Calibri"/>
                <a:cs typeface="Calibri"/>
              </a:rPr>
              <a:t>(Lines)</a:t>
            </a:r>
            <a:endParaRPr lang="en-US" sz="3600" dirty="0">
              <a:latin typeface="Calibri"/>
              <a:cs typeface="Calibri"/>
            </a:endParaRPr>
          </a:p>
          <a:p>
            <a:pPr algn="l">
              <a:spcBef>
                <a:spcPts val="30"/>
              </a:spcBef>
            </a:pPr>
            <a:endParaRPr lang="en-US" sz="4400" dirty="0">
              <a:solidFill>
                <a:schemeClr val="tx1">
                  <a:lumMod val="50000"/>
                </a:schemeClr>
              </a:solidFill>
              <a:latin typeface="Times New Roman"/>
              <a:cs typeface="Times New Roman"/>
            </a:endParaRPr>
          </a:p>
          <a:p>
            <a:pPr marL="12700" algn="l">
              <a:lnSpc>
                <a:spcPts val="1435"/>
              </a:lnSpc>
            </a:pPr>
            <a:r>
              <a:rPr lang="en-US" sz="4400" dirty="0">
                <a:solidFill>
                  <a:schemeClr val="tx1">
                    <a:lumMod val="50000"/>
                  </a:schemeClr>
                </a:solidFill>
                <a:latin typeface="Calibri"/>
                <a:cs typeface="Calibri"/>
              </a:rPr>
              <a:t>&lt;p&gt;The </a:t>
            </a:r>
            <a:r>
              <a:rPr lang="en-US" sz="4400" dirty="0" err="1">
                <a:solidFill>
                  <a:schemeClr val="tx1">
                    <a:lumMod val="50000"/>
                  </a:schemeClr>
                </a:solidFill>
                <a:latin typeface="Calibri"/>
                <a:cs typeface="Calibri"/>
              </a:rPr>
              <a:t>hr</a:t>
            </a:r>
            <a:r>
              <a:rPr lang="en-US" sz="4400" dirty="0">
                <a:solidFill>
                  <a:schemeClr val="tx1">
                    <a:lumMod val="50000"/>
                  </a:schemeClr>
                </a:solidFill>
                <a:latin typeface="Calibri"/>
                <a:cs typeface="Calibri"/>
              </a:rPr>
              <a:t> tag defines a horizontal</a:t>
            </a:r>
            <a:r>
              <a:rPr lang="en-US" sz="4400" spc="-95"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rule:&lt;/p</a:t>
            </a:r>
            <a:r>
              <a:rPr lang="en-US" sz="4400" dirty="0" smtClean="0">
                <a:solidFill>
                  <a:schemeClr val="tx1">
                    <a:lumMod val="50000"/>
                  </a:schemeClr>
                </a:solidFill>
                <a:latin typeface="Calibri"/>
                <a:cs typeface="Calibri"/>
              </a:rPr>
              <a:t>&gt;</a:t>
            </a:r>
          </a:p>
          <a:p>
            <a:pPr marL="12700" algn="l">
              <a:lnSpc>
                <a:spcPts val="1435"/>
              </a:lnSpc>
            </a:pPr>
            <a:endParaRPr lang="en-US" sz="4400" dirty="0">
              <a:solidFill>
                <a:schemeClr val="tx1">
                  <a:lumMod val="50000"/>
                </a:schemeClr>
              </a:solidFill>
              <a:latin typeface="Calibri"/>
              <a:cs typeface="Calibri"/>
            </a:endParaRPr>
          </a:p>
          <a:p>
            <a:pPr marL="12700" algn="l">
              <a:lnSpc>
                <a:spcPts val="143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a:t>
            </a:r>
            <a:r>
              <a:rPr lang="en-US" sz="4400" dirty="0" err="1">
                <a:solidFill>
                  <a:schemeClr val="tx1">
                    <a:lumMod val="50000"/>
                  </a:schemeClr>
                </a:solidFill>
                <a:latin typeface="Calibri"/>
                <a:cs typeface="Calibri"/>
              </a:rPr>
              <a:t>hr</a:t>
            </a:r>
            <a:r>
              <a:rPr lang="en-US" sz="4400" spc="-5" dirty="0">
                <a:solidFill>
                  <a:schemeClr val="tx1">
                    <a:lumMod val="50000"/>
                  </a:schemeClr>
                </a:solidFill>
                <a:latin typeface="Calibri"/>
                <a:cs typeface="Calibri"/>
              </a:rPr>
              <a:t> </a:t>
            </a:r>
            <a:r>
              <a:rPr lang="en-US" sz="4400" dirty="0" smtClean="0">
                <a:solidFill>
                  <a:schemeClr val="tx1">
                    <a:lumMod val="50000"/>
                  </a:schemeClr>
                </a:solidFill>
                <a:latin typeface="Calibri"/>
                <a:cs typeface="Calibri"/>
              </a:rPr>
              <a:t>/&gt;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&lt;p&gt;This is a</a:t>
            </a:r>
            <a:r>
              <a:rPr lang="en-US" sz="4400" spc="-1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paragraph&lt;/p</a:t>
            </a:r>
            <a:r>
              <a:rPr lang="en-US" sz="4400" dirty="0" smtClean="0">
                <a:solidFill>
                  <a:schemeClr val="tx1">
                    <a:lumMod val="50000"/>
                  </a:schemeClr>
                </a:solidFill>
                <a:latin typeface="Calibri"/>
                <a:cs typeface="Calibri"/>
              </a:rPr>
              <a:t>&gt;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a:t>
            </a:r>
            <a:r>
              <a:rPr lang="en-US" sz="4400" dirty="0" err="1">
                <a:solidFill>
                  <a:schemeClr val="tx1">
                    <a:lumMod val="50000"/>
                  </a:schemeClr>
                </a:solidFill>
                <a:latin typeface="Calibri"/>
                <a:cs typeface="Calibri"/>
              </a:rPr>
              <a:t>hr</a:t>
            </a:r>
            <a:r>
              <a:rPr lang="en-US" sz="4400" spc="-5" dirty="0">
                <a:solidFill>
                  <a:schemeClr val="tx1">
                    <a:lumMod val="50000"/>
                  </a:schemeClr>
                </a:solidFill>
                <a:latin typeface="Calibri"/>
                <a:cs typeface="Calibri"/>
              </a:rPr>
              <a:t> </a:t>
            </a:r>
            <a:r>
              <a:rPr lang="en-US" sz="4400" dirty="0" smtClean="0">
                <a:solidFill>
                  <a:schemeClr val="tx1">
                    <a:lumMod val="50000"/>
                  </a:schemeClr>
                </a:solidFill>
                <a:latin typeface="Calibri"/>
                <a:cs typeface="Calibri"/>
              </a:rPr>
              <a:t>/&gt;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&lt;p&gt;This is a</a:t>
            </a:r>
            <a:r>
              <a:rPr lang="en-US" sz="4400" spc="-1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paragraph&lt;/p</a:t>
            </a:r>
            <a:r>
              <a:rPr lang="en-US" sz="4400" dirty="0" smtClean="0">
                <a:solidFill>
                  <a:schemeClr val="tx1">
                    <a:lumMod val="50000"/>
                  </a:schemeClr>
                </a:solidFill>
                <a:latin typeface="Calibri"/>
                <a:cs typeface="Calibri"/>
              </a:rPr>
              <a:t>&gt;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smtClean="0">
              <a:solidFill>
                <a:schemeClr val="tx1">
                  <a:lumMod val="50000"/>
                </a:schemeClr>
              </a:solidFill>
              <a:latin typeface="Calibri"/>
              <a:cs typeface="Calibri"/>
            </a:endParaRPr>
          </a:p>
          <a:p>
            <a:pPr marL="12700" algn="l">
              <a:lnSpc>
                <a:spcPts val="1425"/>
              </a:lnSpc>
            </a:pPr>
            <a:r>
              <a:rPr lang="en-US" sz="4400" dirty="0" smtClean="0">
                <a:solidFill>
                  <a:schemeClr val="tx1">
                    <a:lumMod val="50000"/>
                  </a:schemeClr>
                </a:solidFill>
                <a:latin typeface="Calibri"/>
                <a:cs typeface="Calibri"/>
              </a:rPr>
              <a:t>&lt;</a:t>
            </a:r>
            <a:r>
              <a:rPr lang="en-US" sz="4400" dirty="0" err="1" smtClean="0">
                <a:solidFill>
                  <a:schemeClr val="tx1">
                    <a:lumMod val="50000"/>
                  </a:schemeClr>
                </a:solidFill>
                <a:latin typeface="Calibri"/>
                <a:cs typeface="Calibri"/>
              </a:rPr>
              <a:t>hr</a:t>
            </a:r>
            <a:r>
              <a:rPr lang="en-US" sz="4400" dirty="0" smtClean="0">
                <a:solidFill>
                  <a:schemeClr val="tx1">
                    <a:lumMod val="50000"/>
                  </a:schemeClr>
                </a:solidFill>
                <a:latin typeface="Calibri"/>
                <a:cs typeface="Calibri"/>
              </a:rPr>
              <a:t>/&gt;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30"/>
              </a:lnSpc>
            </a:pPr>
            <a:r>
              <a:rPr lang="en-US" sz="4400" dirty="0">
                <a:solidFill>
                  <a:schemeClr val="tx1">
                    <a:lumMod val="50000"/>
                  </a:schemeClr>
                </a:solidFill>
                <a:latin typeface="Calibri"/>
                <a:cs typeface="Calibri"/>
              </a:rPr>
              <a:t>&lt;p&gt;This is a</a:t>
            </a:r>
            <a:r>
              <a:rPr lang="en-US" sz="4400" spc="-1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paragraph&lt;/p</a:t>
            </a:r>
            <a:r>
              <a:rPr lang="en-US" sz="4400" dirty="0" smtClean="0">
                <a:solidFill>
                  <a:schemeClr val="tx1">
                    <a:lumMod val="50000"/>
                  </a:schemeClr>
                </a:solidFill>
                <a:latin typeface="Calibri"/>
                <a:cs typeface="Calibri"/>
              </a:rPr>
              <a:t>&gt;</a:t>
            </a:r>
          </a:p>
          <a:p>
            <a:pPr marL="12700" algn="l">
              <a:lnSpc>
                <a:spcPts val="1430"/>
              </a:lnSpc>
            </a:pPr>
            <a:endParaRPr lang="en-US" sz="4400" dirty="0">
              <a:solidFill>
                <a:schemeClr val="tx1">
                  <a:lumMod val="50000"/>
                </a:schemeClr>
              </a:solidFill>
              <a:latin typeface="Calibri"/>
              <a:cs typeface="Calibri"/>
            </a:endParaRPr>
          </a:p>
          <a:p>
            <a:pPr marL="12700" algn="l">
              <a:lnSpc>
                <a:spcPts val="1430"/>
              </a:lnSpc>
            </a:pPr>
            <a:endParaRPr lang="en-US" sz="4400" dirty="0" smtClean="0">
              <a:solidFill>
                <a:schemeClr val="tx1">
                  <a:lumMod val="50000"/>
                </a:schemeClr>
              </a:solidFill>
              <a:latin typeface="Calibri"/>
              <a:cs typeface="Calibri"/>
            </a:endParaRPr>
          </a:p>
          <a:p>
            <a:pPr marL="12700" algn="l">
              <a:lnSpc>
                <a:spcPts val="1430"/>
              </a:lnSpc>
            </a:pPr>
            <a:endParaRPr lang="en-US" sz="4400" dirty="0">
              <a:solidFill>
                <a:schemeClr val="tx1">
                  <a:lumMod val="50000"/>
                </a:schemeClr>
              </a:solidFill>
              <a:latin typeface="Calibri"/>
              <a:cs typeface="Calibri"/>
            </a:endParaRPr>
          </a:p>
          <a:p>
            <a:pPr marL="12700" algn="l">
              <a:lnSpc>
                <a:spcPts val="1430"/>
              </a:lnSpc>
            </a:pPr>
            <a:endParaRPr lang="en-US" sz="4400" dirty="0" smtClean="0">
              <a:solidFill>
                <a:schemeClr val="tx1">
                  <a:lumMod val="50000"/>
                </a:schemeClr>
              </a:solidFill>
              <a:latin typeface="Calibri"/>
              <a:cs typeface="Calibri"/>
            </a:endParaRPr>
          </a:p>
          <a:p>
            <a:pPr marL="12700" algn="l">
              <a:lnSpc>
                <a:spcPts val="1430"/>
              </a:lnSpc>
            </a:pPr>
            <a:endParaRPr lang="en-US" sz="4400" dirty="0">
              <a:solidFill>
                <a:schemeClr val="tx1">
                  <a:lumMod val="50000"/>
                </a:schemeClr>
              </a:solidFill>
              <a:latin typeface="Calibri"/>
              <a:cs typeface="Calibri"/>
            </a:endParaRPr>
          </a:p>
          <a:p>
            <a:pPr marL="12700" algn="l">
              <a:lnSpc>
                <a:spcPts val="1430"/>
              </a:lnSpc>
            </a:pPr>
            <a:endParaRPr lang="en-US" sz="4400" dirty="0" smtClean="0">
              <a:solidFill>
                <a:schemeClr val="tx1">
                  <a:lumMod val="50000"/>
                </a:schemeClr>
              </a:solidFill>
              <a:latin typeface="Calibri"/>
              <a:cs typeface="Calibri"/>
            </a:endParaRPr>
          </a:p>
          <a:p>
            <a:pPr marL="12700" algn="l">
              <a:spcBef>
                <a:spcPts val="100"/>
              </a:spcBef>
            </a:pPr>
            <a:r>
              <a:rPr lang="en-US" sz="4400" b="1" dirty="0">
                <a:latin typeface="Calibri"/>
                <a:cs typeface="Calibri"/>
              </a:rPr>
              <a:t>HTML</a:t>
            </a:r>
            <a:r>
              <a:rPr lang="en-US" sz="4400" b="1" spc="-5" dirty="0">
                <a:latin typeface="Calibri"/>
                <a:cs typeface="Calibri"/>
              </a:rPr>
              <a:t> </a:t>
            </a:r>
            <a:r>
              <a:rPr lang="en-US" sz="4400" b="1" dirty="0">
                <a:latin typeface="Calibri"/>
                <a:cs typeface="Calibri"/>
              </a:rPr>
              <a:t>Comments</a:t>
            </a:r>
            <a:endParaRPr lang="en-US" sz="4400" dirty="0">
              <a:latin typeface="Calibri"/>
              <a:cs typeface="Calibri"/>
            </a:endParaRPr>
          </a:p>
          <a:p>
            <a:pPr algn="l">
              <a:spcBef>
                <a:spcPts val="30"/>
              </a:spcBef>
            </a:pPr>
            <a:endParaRPr lang="en-US" sz="4400" dirty="0">
              <a:solidFill>
                <a:schemeClr val="tx1">
                  <a:lumMod val="50000"/>
                </a:schemeClr>
              </a:solidFill>
              <a:latin typeface="Times New Roman"/>
              <a:cs typeface="Times New Roman"/>
            </a:endParaRPr>
          </a:p>
          <a:p>
            <a:pPr marL="12700" algn="l">
              <a:lnSpc>
                <a:spcPts val="1430"/>
              </a:lnSpc>
            </a:pPr>
            <a:r>
              <a:rPr lang="en-US" sz="4400" dirty="0">
                <a:solidFill>
                  <a:schemeClr val="tx1">
                    <a:lumMod val="50000"/>
                  </a:schemeClr>
                </a:solidFill>
                <a:latin typeface="Calibri"/>
                <a:cs typeface="Calibri"/>
              </a:rPr>
              <a:t>&lt;!--This comment will not be</a:t>
            </a:r>
            <a:r>
              <a:rPr lang="en-US" sz="4400" spc="-2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displayed--&gt;</a:t>
            </a:r>
          </a:p>
          <a:p>
            <a:pPr marL="12700" algn="l">
              <a:lnSpc>
                <a:spcPts val="1430"/>
              </a:lnSpc>
            </a:pPr>
            <a:endParaRPr lang="en-US" sz="4400" dirty="0">
              <a:solidFill>
                <a:schemeClr val="tx1">
                  <a:lumMod val="50000"/>
                </a:schemeClr>
              </a:solidFill>
              <a:latin typeface="Calibri"/>
              <a:cs typeface="Calibri"/>
            </a:endParaRPr>
          </a:p>
          <a:p>
            <a:pPr marL="12700" algn="l">
              <a:lnSpc>
                <a:spcPts val="1430"/>
              </a:lnSpc>
            </a:pPr>
            <a:endParaRPr lang="en-US" sz="4400" dirty="0">
              <a:solidFill>
                <a:schemeClr val="tx1">
                  <a:lumMod val="50000"/>
                </a:schemeClr>
              </a:solidFill>
              <a:latin typeface="Calibri"/>
              <a:cs typeface="Calibri"/>
            </a:endParaRPr>
          </a:p>
        </p:txBody>
      </p:sp>
    </p:spTree>
    <p:extLst>
      <p:ext uri="{BB962C8B-B14F-4D97-AF65-F5344CB8AC3E}">
        <p14:creationId xmlns:p14="http://schemas.microsoft.com/office/powerpoint/2010/main" val="3152024760"/>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371600" y="1447800"/>
            <a:ext cx="12192000" cy="9877127"/>
          </a:xfrm>
          <a:prstGeom prst="rect">
            <a:avLst/>
          </a:prstGeom>
        </p:spPr>
        <p:txBody>
          <a:bodyPr>
            <a:spAutoFit/>
          </a:bodyPr>
          <a:lstStyle/>
          <a:p>
            <a:pPr marL="46990" marR="1885950" algn="l">
              <a:lnSpc>
                <a:spcPct val="197900"/>
              </a:lnSpc>
              <a:tabLst>
                <a:tab pos="479425" algn="l"/>
              </a:tabLst>
            </a:pPr>
            <a:r>
              <a:rPr lang="en-US" sz="3600" b="1" dirty="0">
                <a:cs typeface="Calibri"/>
              </a:rPr>
              <a:t>HTML</a:t>
            </a:r>
            <a:r>
              <a:rPr lang="en-US" sz="3600" b="1" spc="-95" dirty="0">
                <a:cs typeface="Calibri"/>
              </a:rPr>
              <a:t> </a:t>
            </a:r>
            <a:r>
              <a:rPr lang="en-US" sz="3600" b="1" dirty="0">
                <a:cs typeface="Calibri"/>
              </a:rPr>
              <a:t>Paragraphs  HTML</a:t>
            </a:r>
            <a:r>
              <a:rPr lang="en-US" sz="3600" b="1" spc="-10" dirty="0">
                <a:cs typeface="Calibri"/>
              </a:rPr>
              <a:t> </a:t>
            </a:r>
            <a:r>
              <a:rPr lang="en-US" sz="3600" b="1" dirty="0">
                <a:cs typeface="Calibri"/>
              </a:rPr>
              <a:t>Paragraphs</a:t>
            </a:r>
            <a:endParaRPr lang="en-US" sz="3600" dirty="0">
              <a:cs typeface="Calibri"/>
            </a:endParaRPr>
          </a:p>
          <a:p>
            <a:pPr algn="l">
              <a:spcBef>
                <a:spcPts val="30"/>
              </a:spcBef>
              <a:buFont typeface="Calibri"/>
              <a:buAutoNum type="arabicPeriod" startAt="5"/>
            </a:pPr>
            <a:endParaRPr lang="en-US" sz="3600" dirty="0">
              <a:solidFill>
                <a:schemeClr val="tx1">
                  <a:lumMod val="50000"/>
                </a:schemeClr>
              </a:solidFill>
              <a:latin typeface="Times New Roman"/>
              <a:cs typeface="Times New Roman"/>
            </a:endParaRPr>
          </a:p>
          <a:p>
            <a:pPr marL="12700" algn="l">
              <a:lnSpc>
                <a:spcPts val="1430"/>
              </a:lnSpc>
            </a:pPr>
            <a:r>
              <a:rPr lang="en-US" sz="3600" dirty="0">
                <a:solidFill>
                  <a:schemeClr val="tx1">
                    <a:lumMod val="50000"/>
                  </a:schemeClr>
                </a:solidFill>
                <a:cs typeface="Calibri"/>
              </a:rPr>
              <a:t>&lt;p&gt;This is a</a:t>
            </a:r>
            <a:r>
              <a:rPr lang="en-US" sz="3600" spc="-5" dirty="0">
                <a:solidFill>
                  <a:schemeClr val="tx1">
                    <a:lumMod val="50000"/>
                  </a:schemeClr>
                </a:solidFill>
                <a:cs typeface="Calibri"/>
              </a:rPr>
              <a:t> </a:t>
            </a:r>
            <a:r>
              <a:rPr lang="en-US" sz="3600" dirty="0">
                <a:solidFill>
                  <a:schemeClr val="tx1">
                    <a:lumMod val="50000"/>
                  </a:schemeClr>
                </a:solidFill>
                <a:cs typeface="Calibri"/>
              </a:rPr>
              <a:t>paragraph.</a:t>
            </a:r>
          </a:p>
          <a:p>
            <a:pPr marL="12700">
              <a:lnSpc>
                <a:spcPts val="1430"/>
              </a:lnSpc>
            </a:pPr>
            <a:endParaRPr lang="en-US" sz="3600" dirty="0" smtClean="0">
              <a:solidFill>
                <a:schemeClr val="tx1">
                  <a:lumMod val="50000"/>
                </a:schemeClr>
              </a:solidFill>
              <a:cs typeface="Calibri"/>
            </a:endParaRPr>
          </a:p>
          <a:p>
            <a:pPr marL="12700">
              <a:lnSpc>
                <a:spcPts val="1430"/>
              </a:lnSpc>
            </a:pPr>
            <a:endParaRPr lang="en-US" sz="3600" dirty="0">
              <a:solidFill>
                <a:schemeClr val="tx1">
                  <a:lumMod val="50000"/>
                </a:schemeClr>
              </a:solidFill>
              <a:cs typeface="Calibri"/>
            </a:endParaRPr>
          </a:p>
          <a:p>
            <a:pPr marL="12700">
              <a:lnSpc>
                <a:spcPts val="1430"/>
              </a:lnSpc>
            </a:pPr>
            <a:endParaRPr lang="en-US" sz="3600" dirty="0" smtClean="0">
              <a:solidFill>
                <a:schemeClr val="tx1">
                  <a:lumMod val="50000"/>
                </a:schemeClr>
              </a:solidFill>
              <a:cs typeface="Calibri"/>
            </a:endParaRPr>
          </a:p>
          <a:p>
            <a:pPr marL="12700" algn="l">
              <a:lnSpc>
                <a:spcPts val="1430"/>
              </a:lnSpc>
            </a:pPr>
            <a:r>
              <a:rPr lang="en-US" sz="3600" dirty="0" smtClean="0">
                <a:solidFill>
                  <a:schemeClr val="tx1">
                    <a:lumMod val="50000"/>
                  </a:schemeClr>
                </a:solidFill>
                <a:cs typeface="Calibri"/>
              </a:rPr>
              <a:t>&lt;</a:t>
            </a:r>
            <a:r>
              <a:rPr lang="en-US" sz="3600" dirty="0">
                <a:solidFill>
                  <a:schemeClr val="tx1">
                    <a:lumMod val="50000"/>
                  </a:schemeClr>
                </a:solidFill>
                <a:cs typeface="Calibri"/>
              </a:rPr>
              <a:t>p&gt;This is another</a:t>
            </a:r>
            <a:r>
              <a:rPr lang="en-US" sz="3600" spc="-10" dirty="0">
                <a:solidFill>
                  <a:schemeClr val="tx1">
                    <a:lumMod val="50000"/>
                  </a:schemeClr>
                </a:solidFill>
                <a:cs typeface="Calibri"/>
              </a:rPr>
              <a:t> </a:t>
            </a:r>
            <a:r>
              <a:rPr lang="en-US" sz="3600" dirty="0">
                <a:solidFill>
                  <a:schemeClr val="tx1">
                    <a:lumMod val="50000"/>
                  </a:schemeClr>
                </a:solidFill>
                <a:cs typeface="Calibri"/>
              </a:rPr>
              <a:t>paragraph.&lt;/p</a:t>
            </a:r>
            <a:r>
              <a:rPr lang="en-US" sz="3600" dirty="0" smtClean="0">
                <a:solidFill>
                  <a:schemeClr val="tx1">
                    <a:lumMod val="50000"/>
                  </a:schemeClr>
                </a:solidFill>
                <a:cs typeface="Calibri"/>
              </a:rPr>
              <a:t>&gt;</a:t>
            </a:r>
          </a:p>
          <a:p>
            <a:pPr marL="12700" algn="l">
              <a:lnSpc>
                <a:spcPts val="1430"/>
              </a:lnSpc>
            </a:pPr>
            <a:endParaRPr lang="en-US" sz="3600" dirty="0">
              <a:solidFill>
                <a:schemeClr val="tx1">
                  <a:lumMod val="50000"/>
                </a:schemeClr>
              </a:solidFill>
              <a:cs typeface="Calibri"/>
            </a:endParaRPr>
          </a:p>
          <a:p>
            <a:pPr marL="12700" algn="l">
              <a:lnSpc>
                <a:spcPts val="1430"/>
              </a:lnSpc>
            </a:pPr>
            <a:endParaRPr lang="en-US" sz="3600" dirty="0" smtClean="0">
              <a:solidFill>
                <a:schemeClr val="tx1">
                  <a:lumMod val="50000"/>
                </a:schemeClr>
              </a:solidFill>
              <a:cs typeface="Calibri"/>
            </a:endParaRPr>
          </a:p>
          <a:p>
            <a:pPr marL="46990" marR="1586230" algn="l">
              <a:lnSpc>
                <a:spcPct val="197900"/>
              </a:lnSpc>
              <a:tabLst>
                <a:tab pos="479425" algn="l"/>
              </a:tabLst>
            </a:pPr>
            <a:endParaRPr lang="en-US" sz="3600" dirty="0" smtClean="0">
              <a:solidFill>
                <a:schemeClr val="tx1">
                  <a:lumMod val="50000"/>
                </a:schemeClr>
              </a:solidFill>
              <a:cs typeface="Calibri"/>
            </a:endParaRPr>
          </a:p>
          <a:p>
            <a:pPr marL="46990" marR="1586230" algn="l">
              <a:lnSpc>
                <a:spcPct val="197900"/>
              </a:lnSpc>
              <a:tabLst>
                <a:tab pos="479425" algn="l"/>
              </a:tabLst>
            </a:pPr>
            <a:r>
              <a:rPr lang="en-US" sz="3600" b="1" dirty="0" smtClean="0">
                <a:latin typeface="Calibri"/>
                <a:cs typeface="Calibri"/>
              </a:rPr>
              <a:t>HTML </a:t>
            </a:r>
            <a:r>
              <a:rPr lang="en-US" sz="3600" b="1" dirty="0">
                <a:latin typeface="Calibri"/>
                <a:cs typeface="Calibri"/>
              </a:rPr>
              <a:t>Text</a:t>
            </a:r>
            <a:r>
              <a:rPr lang="en-US" sz="3600" b="1" spc="-100" dirty="0">
                <a:latin typeface="Calibri"/>
                <a:cs typeface="Calibri"/>
              </a:rPr>
              <a:t> </a:t>
            </a:r>
            <a:r>
              <a:rPr lang="en-US" sz="3600" b="1" dirty="0">
                <a:latin typeface="Calibri"/>
                <a:cs typeface="Calibri"/>
              </a:rPr>
              <a:t>Formatting  Text</a:t>
            </a:r>
            <a:r>
              <a:rPr lang="en-US" sz="3600" b="1" spc="-5" dirty="0">
                <a:latin typeface="Calibri"/>
                <a:cs typeface="Calibri"/>
              </a:rPr>
              <a:t> </a:t>
            </a:r>
            <a:r>
              <a:rPr lang="en-US" sz="3600" b="1" dirty="0">
                <a:latin typeface="Calibri"/>
                <a:cs typeface="Calibri"/>
              </a:rPr>
              <a:t>Formatting</a:t>
            </a:r>
            <a:endParaRPr lang="en-US" sz="3600" dirty="0">
              <a:latin typeface="Calibri"/>
              <a:cs typeface="Calibri"/>
            </a:endParaRPr>
          </a:p>
          <a:p>
            <a:pPr algn="l">
              <a:spcBef>
                <a:spcPts val="30"/>
              </a:spcBef>
            </a:pPr>
            <a:endParaRPr lang="en-US" sz="3600" dirty="0">
              <a:solidFill>
                <a:schemeClr val="tx1">
                  <a:lumMod val="50000"/>
                </a:schemeClr>
              </a:solidFill>
              <a:latin typeface="Times New Roman"/>
              <a:cs typeface="Times New Roman"/>
            </a:endParaRPr>
          </a:p>
          <a:p>
            <a:pPr marL="12700" algn="l">
              <a:lnSpc>
                <a:spcPts val="1430"/>
              </a:lnSpc>
            </a:pPr>
            <a:r>
              <a:rPr lang="en-US" sz="3600" dirty="0">
                <a:solidFill>
                  <a:schemeClr val="tx1">
                    <a:lumMod val="50000"/>
                  </a:schemeClr>
                </a:solidFill>
                <a:latin typeface="Calibri"/>
                <a:cs typeface="Calibri"/>
              </a:rPr>
              <a:t>&lt;p&gt;&lt;b&gt;This text is</a:t>
            </a:r>
            <a:r>
              <a:rPr lang="en-US" sz="3600" spc="-10"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bold&lt;/b&gt;&lt;/p&gt;</a:t>
            </a:r>
          </a:p>
          <a:p>
            <a:pPr marL="12700" algn="l">
              <a:lnSpc>
                <a:spcPts val="1430"/>
              </a:lnSpc>
            </a:pPr>
            <a:endParaRPr lang="en-US" sz="3600" dirty="0">
              <a:solidFill>
                <a:schemeClr val="tx1">
                  <a:lumMod val="50000"/>
                </a:schemeClr>
              </a:solidFill>
              <a:latin typeface="Calibri"/>
              <a:cs typeface="Calibri"/>
            </a:endParaRPr>
          </a:p>
          <a:p>
            <a:pPr marL="12700" algn="l">
              <a:lnSpc>
                <a:spcPts val="1430"/>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&lt;p&gt;&lt;strong&gt;This text is</a:t>
            </a:r>
            <a:r>
              <a:rPr lang="en-US" sz="3600" spc="-15"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strong&lt;/strong&gt;&lt;/p&gt;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&lt;p&gt;&lt;big&gt;This text is</a:t>
            </a:r>
            <a:r>
              <a:rPr lang="en-US" sz="3600" spc="-10"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big&lt;/big&gt;&lt;/p&gt;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&lt;p&gt;&lt;</a:t>
            </a:r>
            <a:r>
              <a:rPr lang="en-US" sz="3600" dirty="0" err="1">
                <a:solidFill>
                  <a:schemeClr val="tx1">
                    <a:lumMod val="50000"/>
                  </a:schemeClr>
                </a:solidFill>
                <a:latin typeface="Calibri"/>
                <a:cs typeface="Calibri"/>
              </a:rPr>
              <a:t>em</a:t>
            </a:r>
            <a:r>
              <a:rPr lang="en-US" sz="3600" dirty="0">
                <a:solidFill>
                  <a:schemeClr val="tx1">
                    <a:lumMod val="50000"/>
                  </a:schemeClr>
                </a:solidFill>
                <a:latin typeface="Calibri"/>
                <a:cs typeface="Calibri"/>
              </a:rPr>
              <a:t>&gt;This text is</a:t>
            </a:r>
            <a:r>
              <a:rPr lang="en-US" sz="3600" spc="-15"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emphasized&lt;/</a:t>
            </a:r>
            <a:r>
              <a:rPr lang="en-US" sz="3600" dirty="0" err="1">
                <a:solidFill>
                  <a:schemeClr val="tx1">
                    <a:lumMod val="50000"/>
                  </a:schemeClr>
                </a:solidFill>
                <a:latin typeface="Calibri"/>
                <a:cs typeface="Calibri"/>
              </a:rPr>
              <a:t>em</a:t>
            </a:r>
            <a:r>
              <a:rPr lang="en-US" sz="3600" dirty="0">
                <a:solidFill>
                  <a:schemeClr val="tx1">
                    <a:lumMod val="50000"/>
                  </a:schemeClr>
                </a:solidFill>
                <a:latin typeface="Calibri"/>
                <a:cs typeface="Calibri"/>
              </a:rPr>
              <a:t>&gt;&lt;/p&gt;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&lt;p&gt;&lt;</a:t>
            </a:r>
            <a:r>
              <a:rPr lang="en-US" sz="3600" dirty="0" err="1">
                <a:solidFill>
                  <a:schemeClr val="tx1">
                    <a:lumMod val="50000"/>
                  </a:schemeClr>
                </a:solidFill>
                <a:latin typeface="Calibri"/>
                <a:cs typeface="Calibri"/>
              </a:rPr>
              <a:t>i</a:t>
            </a:r>
            <a:r>
              <a:rPr lang="en-US" sz="3600" dirty="0">
                <a:solidFill>
                  <a:schemeClr val="tx1">
                    <a:lumMod val="50000"/>
                  </a:schemeClr>
                </a:solidFill>
                <a:latin typeface="Calibri"/>
                <a:cs typeface="Calibri"/>
              </a:rPr>
              <a:t>&gt;This text is</a:t>
            </a:r>
            <a:r>
              <a:rPr lang="en-US" sz="3600" spc="-10"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italic&lt;/</a:t>
            </a:r>
            <a:r>
              <a:rPr lang="en-US" sz="3600" dirty="0" err="1">
                <a:solidFill>
                  <a:schemeClr val="tx1">
                    <a:lumMod val="50000"/>
                  </a:schemeClr>
                </a:solidFill>
                <a:latin typeface="Calibri"/>
                <a:cs typeface="Calibri"/>
              </a:rPr>
              <a:t>i</a:t>
            </a:r>
            <a:r>
              <a:rPr lang="en-US" sz="3600" dirty="0">
                <a:solidFill>
                  <a:schemeClr val="tx1">
                    <a:lumMod val="50000"/>
                  </a:schemeClr>
                </a:solidFill>
                <a:latin typeface="Calibri"/>
                <a:cs typeface="Calibri"/>
              </a:rPr>
              <a:t>&gt;&lt;/p&gt;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35"/>
              </a:lnSpc>
            </a:pPr>
            <a:r>
              <a:rPr lang="en-US" sz="3600" dirty="0">
                <a:solidFill>
                  <a:schemeClr val="tx1">
                    <a:lumMod val="50000"/>
                  </a:schemeClr>
                </a:solidFill>
                <a:latin typeface="Calibri"/>
                <a:cs typeface="Calibri"/>
              </a:rPr>
              <a:t>&lt;p&gt;&lt;small&gt;This text is</a:t>
            </a:r>
            <a:r>
              <a:rPr lang="en-US" sz="3600" spc="-10"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small&lt;/small&gt;&lt;/p&gt;</a:t>
            </a:r>
          </a:p>
          <a:p>
            <a:pPr marL="12700" algn="l">
              <a:lnSpc>
                <a:spcPts val="1430"/>
              </a:lnSpc>
            </a:pPr>
            <a:endParaRPr lang="en-US" sz="3600" dirty="0" smtClean="0">
              <a:solidFill>
                <a:schemeClr val="tx1">
                  <a:lumMod val="50000"/>
                </a:schemeClr>
              </a:solidFill>
              <a:cs typeface="Calibri"/>
            </a:endParaRPr>
          </a:p>
          <a:p>
            <a:pPr marL="12700" algn="l">
              <a:lnSpc>
                <a:spcPts val="1430"/>
              </a:lnSpc>
            </a:pPr>
            <a:endParaRPr lang="en-US" sz="3600" dirty="0">
              <a:solidFill>
                <a:schemeClr val="tx1">
                  <a:lumMod val="50000"/>
                </a:schemeClr>
              </a:solidFill>
              <a:cs typeface="Calibri"/>
            </a:endParaRPr>
          </a:p>
          <a:p>
            <a:pPr marL="12700" algn="l">
              <a:lnSpc>
                <a:spcPts val="1430"/>
              </a:lnSpc>
            </a:pPr>
            <a:endParaRPr lang="en-US" sz="3600" dirty="0" smtClean="0">
              <a:solidFill>
                <a:schemeClr val="tx1">
                  <a:lumMod val="50000"/>
                </a:schemeClr>
              </a:solidFill>
              <a:cs typeface="Calibri"/>
            </a:endParaRPr>
          </a:p>
          <a:p>
            <a:pPr marL="12700" algn="l">
              <a:lnSpc>
                <a:spcPts val="1430"/>
              </a:lnSpc>
            </a:pPr>
            <a:endParaRPr lang="en-US" sz="3600" dirty="0">
              <a:solidFill>
                <a:schemeClr val="tx1">
                  <a:lumMod val="50000"/>
                </a:schemeClr>
              </a:solidFill>
              <a:cs typeface="Calibri"/>
            </a:endParaRPr>
          </a:p>
          <a:p>
            <a:pPr marL="12700" algn="l">
              <a:lnSpc>
                <a:spcPts val="1430"/>
              </a:lnSpc>
            </a:pPr>
            <a:endParaRPr lang="en-US" sz="3600" dirty="0" smtClean="0">
              <a:solidFill>
                <a:schemeClr val="tx1">
                  <a:lumMod val="50000"/>
                </a:schemeClr>
              </a:solidFill>
              <a:cs typeface="Calibri"/>
            </a:endParaRPr>
          </a:p>
          <a:p>
            <a:pPr marL="12700" algn="l">
              <a:lnSpc>
                <a:spcPts val="1430"/>
              </a:lnSpc>
            </a:pPr>
            <a:endParaRPr lang="en-US" sz="3600" dirty="0">
              <a:solidFill>
                <a:schemeClr val="tx1">
                  <a:lumMod val="50000"/>
                </a:schemeClr>
              </a:solidFill>
              <a:cs typeface="Calibri"/>
            </a:endParaRPr>
          </a:p>
          <a:p>
            <a:pPr marL="12700" algn="l">
              <a:lnSpc>
                <a:spcPts val="1430"/>
              </a:lnSpc>
            </a:pPr>
            <a:endParaRPr lang="en-US" sz="3600" dirty="0">
              <a:solidFill>
                <a:schemeClr val="tx1">
                  <a:lumMod val="50000"/>
                </a:schemeClr>
              </a:solidFill>
              <a:cs typeface="Calibri"/>
            </a:endParaRPr>
          </a:p>
        </p:txBody>
      </p:sp>
    </p:spTree>
    <p:extLst>
      <p:ext uri="{BB962C8B-B14F-4D97-AF65-F5344CB8AC3E}">
        <p14:creationId xmlns:p14="http://schemas.microsoft.com/office/powerpoint/2010/main" val="3334022185"/>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90600" y="1447800"/>
            <a:ext cx="18973800" cy="7514878"/>
          </a:xfrm>
          <a:prstGeom prst="rect">
            <a:avLst/>
          </a:prstGeom>
        </p:spPr>
        <p:txBody>
          <a:bodyPr wrap="square">
            <a:spAutoFit/>
          </a:bodyPr>
          <a:lstStyle/>
          <a:p>
            <a:pPr marL="240665" algn="l">
              <a:spcBef>
                <a:spcPts val="100"/>
              </a:spcBef>
              <a:tabLst>
                <a:tab pos="513715" algn="l"/>
                <a:tab pos="514350" algn="l"/>
              </a:tabLst>
            </a:pPr>
            <a:r>
              <a:rPr lang="en-US" sz="3600" b="1" dirty="0">
                <a:solidFill>
                  <a:schemeClr val="tx1">
                    <a:lumMod val="50000"/>
                  </a:schemeClr>
                </a:solidFill>
                <a:latin typeface="Calibri"/>
                <a:cs typeface="Calibri"/>
              </a:rPr>
              <a:t>HTML Style</a:t>
            </a:r>
            <a:r>
              <a:rPr lang="en-US" sz="3600" b="1" spc="-5" dirty="0">
                <a:solidFill>
                  <a:schemeClr val="tx1">
                    <a:lumMod val="50000"/>
                  </a:schemeClr>
                </a:solidFill>
                <a:latin typeface="Calibri"/>
                <a:cs typeface="Calibri"/>
              </a:rPr>
              <a:t> </a:t>
            </a:r>
            <a:r>
              <a:rPr lang="en-US" sz="3600" b="1" dirty="0">
                <a:solidFill>
                  <a:schemeClr val="tx1">
                    <a:lumMod val="50000"/>
                  </a:schemeClr>
                </a:solidFill>
                <a:latin typeface="Calibri"/>
                <a:cs typeface="Calibri"/>
              </a:rPr>
              <a:t>Attribute</a:t>
            </a:r>
            <a:endParaRPr lang="en-US" sz="3600" dirty="0">
              <a:solidFill>
                <a:schemeClr val="tx1">
                  <a:lumMod val="50000"/>
                </a:schemeClr>
              </a:solidFill>
              <a:latin typeface="Calibri"/>
              <a:cs typeface="Calibri"/>
            </a:endParaRPr>
          </a:p>
          <a:p>
            <a:pPr algn="l">
              <a:spcBef>
                <a:spcPts val="30"/>
              </a:spcBef>
              <a:buFont typeface="Calibri"/>
              <a:buAutoNum type="arabicPeriod" startAt="7"/>
            </a:pPr>
            <a:endParaRPr lang="en-US" sz="3600" dirty="0">
              <a:solidFill>
                <a:schemeClr val="tx1">
                  <a:lumMod val="50000"/>
                </a:schemeClr>
              </a:solidFill>
              <a:latin typeface="Times New Roman"/>
              <a:cs typeface="Times New Roman"/>
            </a:endParaRPr>
          </a:p>
          <a:p>
            <a:pPr marL="12700" algn="l">
              <a:lnSpc>
                <a:spcPts val="1435"/>
              </a:lnSpc>
            </a:pPr>
            <a:r>
              <a:rPr lang="en-US" sz="3600" dirty="0">
                <a:solidFill>
                  <a:schemeClr val="tx1">
                    <a:lumMod val="50000"/>
                  </a:schemeClr>
                </a:solidFill>
                <a:latin typeface="Calibri"/>
                <a:cs typeface="Calibri"/>
              </a:rPr>
              <a:t>&lt;h1&gt;Look! Styles and</a:t>
            </a:r>
            <a:r>
              <a:rPr lang="en-US" sz="3600" spc="-100"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colors&lt;/h1&gt;</a:t>
            </a:r>
          </a:p>
          <a:p>
            <a:pPr marL="12700" algn="l">
              <a:lnSpc>
                <a:spcPts val="1435"/>
              </a:lnSpc>
            </a:pPr>
            <a:endParaRPr lang="en-US" sz="3600" dirty="0">
              <a:solidFill>
                <a:schemeClr val="tx1">
                  <a:lumMod val="50000"/>
                </a:schemeClr>
              </a:solidFill>
              <a:latin typeface="Calibri"/>
              <a:cs typeface="Calibri"/>
            </a:endParaRPr>
          </a:p>
          <a:p>
            <a:pPr marL="12700" algn="l">
              <a:lnSpc>
                <a:spcPts val="1435"/>
              </a:lnSpc>
            </a:pPr>
            <a:endParaRPr lang="en-US" sz="3600" dirty="0">
              <a:solidFill>
                <a:schemeClr val="tx1">
                  <a:lumMod val="50000"/>
                </a:schemeClr>
              </a:solidFill>
              <a:latin typeface="Calibri"/>
              <a:cs typeface="Calibri"/>
            </a:endParaRPr>
          </a:p>
          <a:p>
            <a:pPr marL="12700" marR="826769" algn="l">
              <a:lnSpc>
                <a:spcPts val="1430"/>
              </a:lnSpc>
              <a:spcBef>
                <a:spcPts val="45"/>
              </a:spcBef>
            </a:pPr>
            <a:r>
              <a:rPr lang="en-US" sz="3600" dirty="0">
                <a:solidFill>
                  <a:schemeClr val="tx1">
                    <a:lumMod val="50000"/>
                  </a:schemeClr>
                </a:solidFill>
                <a:latin typeface="Calibri"/>
                <a:cs typeface="Calibri"/>
              </a:rPr>
              <a:t>&lt;p</a:t>
            </a:r>
            <a:r>
              <a:rPr lang="en-US" sz="3600" spc="-95"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style="</a:t>
            </a:r>
            <a:r>
              <a:rPr lang="en-US" sz="3600" dirty="0" err="1">
                <a:solidFill>
                  <a:schemeClr val="tx1">
                    <a:lumMod val="50000"/>
                  </a:schemeClr>
                </a:solidFill>
                <a:latin typeface="Calibri"/>
                <a:cs typeface="Calibri"/>
              </a:rPr>
              <a:t>font-family:verdana;color:red</a:t>
            </a:r>
            <a:r>
              <a:rPr lang="en-US" sz="3600" dirty="0">
                <a:solidFill>
                  <a:schemeClr val="tx1">
                    <a:lumMod val="50000"/>
                  </a:schemeClr>
                </a:solidFill>
                <a:latin typeface="Calibri"/>
                <a:cs typeface="Calibri"/>
              </a:rPr>
              <a:t>"&gt;  </a:t>
            </a:r>
          </a:p>
          <a:p>
            <a:pPr marL="12700" marR="826769" algn="l">
              <a:lnSpc>
                <a:spcPts val="1430"/>
              </a:lnSpc>
              <a:spcBef>
                <a:spcPts val="45"/>
              </a:spcBef>
            </a:pPr>
            <a:endParaRPr lang="en-US" sz="3600" dirty="0">
              <a:solidFill>
                <a:schemeClr val="tx1">
                  <a:lumMod val="50000"/>
                </a:schemeClr>
              </a:solidFill>
              <a:latin typeface="Calibri"/>
              <a:cs typeface="Calibri"/>
            </a:endParaRPr>
          </a:p>
          <a:p>
            <a:pPr marL="12700" marR="826769" algn="l">
              <a:lnSpc>
                <a:spcPts val="1430"/>
              </a:lnSpc>
              <a:spcBef>
                <a:spcPts val="45"/>
              </a:spcBef>
            </a:pPr>
            <a:endParaRPr lang="en-US" sz="3600" dirty="0">
              <a:solidFill>
                <a:schemeClr val="tx1">
                  <a:lumMod val="50000"/>
                </a:schemeClr>
              </a:solidFill>
              <a:latin typeface="Calibri"/>
              <a:cs typeface="Calibri"/>
            </a:endParaRPr>
          </a:p>
          <a:p>
            <a:pPr marL="12700" marR="826769" algn="l">
              <a:lnSpc>
                <a:spcPts val="1430"/>
              </a:lnSpc>
              <a:spcBef>
                <a:spcPts val="45"/>
              </a:spcBef>
            </a:pPr>
            <a:r>
              <a:rPr lang="en-US" sz="3600" dirty="0">
                <a:solidFill>
                  <a:schemeClr val="tx1">
                    <a:lumMod val="50000"/>
                  </a:schemeClr>
                </a:solidFill>
                <a:latin typeface="Calibri"/>
                <a:cs typeface="Calibri"/>
              </a:rPr>
              <a:t>This text is in Verdana and</a:t>
            </a:r>
            <a:r>
              <a:rPr lang="en-US" sz="3600" spc="-35"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red&lt;/p&gt;</a:t>
            </a:r>
          </a:p>
          <a:p>
            <a:pPr marL="12700" marR="826769" algn="l">
              <a:lnSpc>
                <a:spcPts val="1430"/>
              </a:lnSpc>
              <a:spcBef>
                <a:spcPts val="45"/>
              </a:spcBef>
            </a:pPr>
            <a:endParaRPr lang="en-US" sz="3600" dirty="0">
              <a:solidFill>
                <a:schemeClr val="tx1">
                  <a:lumMod val="50000"/>
                </a:schemeClr>
              </a:solidFill>
              <a:latin typeface="Calibri"/>
              <a:cs typeface="Calibri"/>
            </a:endParaRPr>
          </a:p>
          <a:p>
            <a:pPr marL="12700" marR="826769" algn="l">
              <a:lnSpc>
                <a:spcPts val="1430"/>
              </a:lnSpc>
              <a:spcBef>
                <a:spcPts val="45"/>
              </a:spcBef>
            </a:pPr>
            <a:endParaRPr lang="en-US" sz="3600" dirty="0">
              <a:solidFill>
                <a:schemeClr val="tx1">
                  <a:lumMod val="50000"/>
                </a:schemeClr>
              </a:solidFill>
              <a:latin typeface="Calibri"/>
              <a:cs typeface="Calibri"/>
            </a:endParaRPr>
          </a:p>
          <a:p>
            <a:pPr marL="12700" algn="l">
              <a:lnSpc>
                <a:spcPts val="1375"/>
              </a:lnSpc>
            </a:pPr>
            <a:r>
              <a:rPr lang="en-US" sz="3600" dirty="0">
                <a:solidFill>
                  <a:schemeClr val="tx1">
                    <a:lumMod val="50000"/>
                  </a:schemeClr>
                </a:solidFill>
                <a:latin typeface="Calibri"/>
                <a:cs typeface="Calibri"/>
              </a:rPr>
              <a:t>&lt;p</a:t>
            </a:r>
            <a:r>
              <a:rPr lang="en-US" sz="3600" spc="-5"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style="</a:t>
            </a:r>
            <a:r>
              <a:rPr lang="en-US" sz="3600" dirty="0" err="1">
                <a:solidFill>
                  <a:schemeClr val="tx1">
                    <a:lumMod val="50000"/>
                  </a:schemeClr>
                </a:solidFill>
                <a:latin typeface="Calibri"/>
                <a:cs typeface="Calibri"/>
              </a:rPr>
              <a:t>font-family:times;color:green</a:t>
            </a:r>
            <a:r>
              <a:rPr lang="en-US" sz="3600" dirty="0" smtClean="0">
                <a:solidFill>
                  <a:schemeClr val="tx1">
                    <a:lumMod val="50000"/>
                  </a:schemeClr>
                </a:solidFill>
                <a:latin typeface="Calibri"/>
                <a:cs typeface="Calibri"/>
              </a:rPr>
              <a:t>"&gt;</a:t>
            </a:r>
          </a:p>
          <a:p>
            <a:pPr marL="12700" algn="l">
              <a:lnSpc>
                <a:spcPts val="1375"/>
              </a:lnSpc>
            </a:pPr>
            <a:endParaRPr lang="en-US" sz="3600" dirty="0">
              <a:solidFill>
                <a:schemeClr val="tx1">
                  <a:lumMod val="50000"/>
                </a:schemeClr>
              </a:solidFill>
              <a:latin typeface="Calibri"/>
              <a:cs typeface="Calibri"/>
            </a:endParaRPr>
          </a:p>
          <a:p>
            <a:pPr marL="12700" algn="l">
              <a:lnSpc>
                <a:spcPts val="1375"/>
              </a:lnSpc>
            </a:pPr>
            <a:endParaRPr lang="en-US" sz="3600" dirty="0" smtClean="0">
              <a:solidFill>
                <a:schemeClr val="tx1">
                  <a:lumMod val="50000"/>
                </a:schemeClr>
              </a:solidFill>
              <a:latin typeface="Calibri"/>
              <a:cs typeface="Calibri"/>
            </a:endParaRPr>
          </a:p>
          <a:p>
            <a:pPr marL="12700" algn="l">
              <a:lnSpc>
                <a:spcPts val="1375"/>
              </a:lnSpc>
            </a:pPr>
            <a:endParaRPr lang="en-US" sz="3600" dirty="0">
              <a:solidFill>
                <a:schemeClr val="tx1">
                  <a:lumMod val="50000"/>
                </a:schemeClr>
              </a:solidFill>
              <a:latin typeface="Calibri"/>
              <a:cs typeface="Calibri"/>
            </a:endParaRPr>
          </a:p>
          <a:p>
            <a:pPr marL="12700" algn="l">
              <a:lnSpc>
                <a:spcPts val="1375"/>
              </a:lnSpc>
            </a:pPr>
            <a:endParaRPr lang="en-US" sz="3600" dirty="0" smtClean="0">
              <a:solidFill>
                <a:schemeClr val="tx1">
                  <a:lumMod val="50000"/>
                </a:schemeClr>
              </a:solidFill>
              <a:latin typeface="Calibri"/>
              <a:cs typeface="Calibri"/>
            </a:endParaRPr>
          </a:p>
          <a:p>
            <a:pPr marL="12700" algn="l"/>
            <a:r>
              <a:rPr lang="en-US" sz="3600" b="1" dirty="0">
                <a:solidFill>
                  <a:schemeClr val="tx1">
                    <a:lumMod val="50000"/>
                  </a:schemeClr>
                </a:solidFill>
                <a:latin typeface="Calibri"/>
                <a:cs typeface="Calibri"/>
              </a:rPr>
              <a:t>Common HTML</a:t>
            </a:r>
            <a:r>
              <a:rPr lang="en-US" sz="3600" b="1" spc="-5" dirty="0">
                <a:solidFill>
                  <a:schemeClr val="tx1">
                    <a:lumMod val="50000"/>
                  </a:schemeClr>
                </a:solidFill>
                <a:latin typeface="Calibri"/>
                <a:cs typeface="Calibri"/>
              </a:rPr>
              <a:t> </a:t>
            </a:r>
            <a:r>
              <a:rPr lang="en-US" sz="3600" b="1" dirty="0">
                <a:solidFill>
                  <a:schemeClr val="tx1">
                    <a:lumMod val="50000"/>
                  </a:schemeClr>
                </a:solidFill>
                <a:latin typeface="Calibri"/>
                <a:cs typeface="Calibri"/>
              </a:rPr>
              <a:t>Styles</a:t>
            </a:r>
            <a:endParaRPr lang="en-US" sz="3600" dirty="0">
              <a:solidFill>
                <a:schemeClr val="tx1">
                  <a:lumMod val="50000"/>
                </a:schemeClr>
              </a:solidFill>
              <a:latin typeface="Calibri"/>
              <a:cs typeface="Calibri"/>
            </a:endParaRPr>
          </a:p>
          <a:p>
            <a:pPr algn="l">
              <a:spcBef>
                <a:spcPts val="30"/>
              </a:spcBef>
            </a:pPr>
            <a:endParaRPr lang="en-US" sz="3600" dirty="0">
              <a:solidFill>
                <a:schemeClr val="tx1">
                  <a:lumMod val="50000"/>
                </a:schemeClr>
              </a:solidFill>
              <a:latin typeface="Times New Roman"/>
              <a:cs typeface="Times New Roman"/>
            </a:endParaRPr>
          </a:p>
          <a:p>
            <a:pPr marL="12700" algn="l">
              <a:lnSpc>
                <a:spcPts val="1435"/>
              </a:lnSpc>
            </a:pPr>
            <a:r>
              <a:rPr lang="en-US" sz="3600" dirty="0">
                <a:solidFill>
                  <a:schemeClr val="tx1">
                    <a:lumMod val="50000"/>
                  </a:schemeClr>
                </a:solidFill>
                <a:latin typeface="Calibri"/>
                <a:cs typeface="Calibri"/>
              </a:rPr>
              <a:t>&lt;body</a:t>
            </a:r>
            <a:r>
              <a:rPr lang="en-US" sz="3600" spc="-100"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style="</a:t>
            </a:r>
            <a:r>
              <a:rPr lang="en-US" sz="3600" dirty="0" err="1">
                <a:solidFill>
                  <a:schemeClr val="tx1">
                    <a:lumMod val="50000"/>
                  </a:schemeClr>
                </a:solidFill>
                <a:latin typeface="Calibri"/>
                <a:cs typeface="Calibri"/>
              </a:rPr>
              <a:t>background-color:gray</a:t>
            </a:r>
            <a:r>
              <a:rPr lang="en-US" sz="3600" dirty="0">
                <a:solidFill>
                  <a:schemeClr val="tx1">
                    <a:lumMod val="50000"/>
                  </a:schemeClr>
                </a:solidFill>
                <a:latin typeface="Calibri"/>
                <a:cs typeface="Calibri"/>
              </a:rPr>
              <a:t>"&gt;</a:t>
            </a:r>
          </a:p>
          <a:p>
            <a:pPr marL="12700" algn="l">
              <a:lnSpc>
                <a:spcPts val="1435"/>
              </a:lnSpc>
            </a:pPr>
            <a:endParaRPr lang="en-US" sz="3600" dirty="0">
              <a:solidFill>
                <a:schemeClr val="tx1">
                  <a:lumMod val="50000"/>
                </a:schemeClr>
              </a:solidFill>
              <a:latin typeface="Calibri"/>
              <a:cs typeface="Calibri"/>
            </a:endParaRPr>
          </a:p>
          <a:p>
            <a:pPr marL="12700" algn="l">
              <a:lnSpc>
                <a:spcPts val="1435"/>
              </a:lnSpc>
            </a:pPr>
            <a:endParaRPr lang="en-US" sz="3600" dirty="0">
              <a:solidFill>
                <a:schemeClr val="tx1">
                  <a:lumMod val="50000"/>
                </a:schemeClr>
              </a:solidFill>
              <a:latin typeface="Calibri"/>
              <a:cs typeface="Calibri"/>
            </a:endParaRPr>
          </a:p>
          <a:p>
            <a:pPr marL="12700" algn="l">
              <a:lnSpc>
                <a:spcPts val="1430"/>
              </a:lnSpc>
            </a:pPr>
            <a:r>
              <a:rPr lang="en-US" sz="3600" dirty="0">
                <a:solidFill>
                  <a:schemeClr val="tx1">
                    <a:lumMod val="50000"/>
                  </a:schemeClr>
                </a:solidFill>
                <a:latin typeface="Calibri"/>
                <a:cs typeface="Calibri"/>
              </a:rPr>
              <a:t>&lt;h2&gt;Look: Colored</a:t>
            </a:r>
            <a:r>
              <a:rPr lang="en-US" sz="3600" spc="-100"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Background!&lt;/h2</a:t>
            </a:r>
            <a:r>
              <a:rPr lang="en-US" sz="3600" dirty="0" smtClean="0">
                <a:solidFill>
                  <a:schemeClr val="tx1">
                    <a:lumMod val="50000"/>
                  </a:schemeClr>
                </a:solidFill>
                <a:latin typeface="Calibri"/>
                <a:cs typeface="Calibri"/>
              </a:rPr>
              <a:t>&gt;</a:t>
            </a:r>
          </a:p>
          <a:p>
            <a:pPr marL="12700" algn="l">
              <a:lnSpc>
                <a:spcPts val="1430"/>
              </a:lnSpc>
            </a:pPr>
            <a:endParaRPr lang="en-US" sz="3600" dirty="0">
              <a:solidFill>
                <a:schemeClr val="tx1">
                  <a:lumMod val="50000"/>
                </a:schemeClr>
              </a:solidFill>
              <a:latin typeface="Calibri"/>
              <a:cs typeface="Calibri"/>
            </a:endParaRPr>
          </a:p>
          <a:p>
            <a:pPr marL="12700" algn="l">
              <a:lnSpc>
                <a:spcPts val="1430"/>
              </a:lnSpc>
            </a:pPr>
            <a:endParaRPr lang="en-US" sz="3600" dirty="0" smtClean="0">
              <a:solidFill>
                <a:schemeClr val="tx1">
                  <a:lumMod val="50000"/>
                </a:schemeClr>
              </a:solidFill>
              <a:latin typeface="Calibri"/>
              <a:cs typeface="Calibri"/>
            </a:endParaRPr>
          </a:p>
          <a:p>
            <a:pPr marL="12700" algn="l">
              <a:lnSpc>
                <a:spcPts val="1430"/>
              </a:lnSpc>
            </a:pPr>
            <a:endParaRPr lang="en-US" sz="3600" dirty="0">
              <a:solidFill>
                <a:schemeClr val="tx1">
                  <a:lumMod val="50000"/>
                </a:schemeClr>
              </a:solidFill>
              <a:latin typeface="Calibri"/>
              <a:cs typeface="Calibri"/>
            </a:endParaRPr>
          </a:p>
          <a:p>
            <a:pPr marL="12700" algn="l">
              <a:lnSpc>
                <a:spcPts val="1430"/>
              </a:lnSpc>
            </a:pPr>
            <a:endParaRPr lang="en-US" sz="3600" dirty="0" smtClean="0">
              <a:solidFill>
                <a:schemeClr val="tx1">
                  <a:lumMod val="50000"/>
                </a:schemeClr>
              </a:solidFill>
              <a:latin typeface="Calibri"/>
              <a:cs typeface="Calibri"/>
            </a:endParaRPr>
          </a:p>
          <a:p>
            <a:pPr marL="12700" algn="l">
              <a:lnSpc>
                <a:spcPts val="1430"/>
              </a:lnSpc>
            </a:pPr>
            <a:endParaRPr lang="en-US" sz="3600" dirty="0">
              <a:solidFill>
                <a:schemeClr val="tx1">
                  <a:lumMod val="50000"/>
                </a:schemeClr>
              </a:solidFill>
              <a:latin typeface="Calibri"/>
              <a:cs typeface="Calibri"/>
            </a:endParaRPr>
          </a:p>
          <a:p>
            <a:pPr marL="12700" algn="l">
              <a:lnSpc>
                <a:spcPts val="1430"/>
              </a:lnSpc>
            </a:pPr>
            <a:endParaRPr lang="en-US" sz="3600" dirty="0">
              <a:solidFill>
                <a:schemeClr val="tx1">
                  <a:lumMod val="50000"/>
                </a:schemeClr>
              </a:solidFill>
              <a:latin typeface="Calibri"/>
              <a:cs typeface="Calibri"/>
            </a:endParaRPr>
          </a:p>
          <a:p>
            <a:pPr marL="12700" algn="l">
              <a:lnSpc>
                <a:spcPts val="1375"/>
              </a:lnSpc>
            </a:pPr>
            <a:endParaRPr lang="en-US" sz="3600" dirty="0" smtClean="0">
              <a:solidFill>
                <a:schemeClr val="tx1">
                  <a:lumMod val="50000"/>
                </a:schemeClr>
              </a:solidFill>
              <a:latin typeface="Calibri"/>
              <a:cs typeface="Calibri"/>
            </a:endParaRPr>
          </a:p>
          <a:p>
            <a:pPr marL="12700" algn="l">
              <a:lnSpc>
                <a:spcPts val="1375"/>
              </a:lnSpc>
            </a:pPr>
            <a:endParaRPr lang="en-US" sz="3600" dirty="0">
              <a:solidFill>
                <a:schemeClr val="tx1">
                  <a:lumMod val="50000"/>
                </a:schemeClr>
              </a:solidFill>
              <a:latin typeface="Calibri"/>
              <a:cs typeface="Calibri"/>
            </a:endParaRPr>
          </a:p>
          <a:p>
            <a:pPr marL="12700" algn="l">
              <a:lnSpc>
                <a:spcPts val="1375"/>
              </a:lnSpc>
            </a:pPr>
            <a:endParaRPr lang="en-US" sz="3600" dirty="0" smtClean="0">
              <a:solidFill>
                <a:schemeClr val="tx1">
                  <a:lumMod val="50000"/>
                </a:schemeClr>
              </a:solidFill>
              <a:latin typeface="Calibri"/>
              <a:cs typeface="Calibri"/>
            </a:endParaRPr>
          </a:p>
          <a:p>
            <a:pPr marL="12700" algn="l">
              <a:lnSpc>
                <a:spcPts val="1375"/>
              </a:lnSpc>
            </a:pPr>
            <a:endParaRPr lang="en-US" sz="3600" dirty="0">
              <a:solidFill>
                <a:schemeClr val="tx1">
                  <a:lumMod val="50000"/>
                </a:schemeClr>
              </a:solidFill>
              <a:latin typeface="Calibri"/>
              <a:cs typeface="Calibri"/>
            </a:endParaRPr>
          </a:p>
          <a:p>
            <a:pPr marL="12700" algn="l">
              <a:lnSpc>
                <a:spcPts val="1375"/>
              </a:lnSpc>
            </a:pPr>
            <a:endParaRPr lang="en-US" sz="3600" dirty="0">
              <a:solidFill>
                <a:schemeClr val="tx1">
                  <a:lumMod val="50000"/>
                </a:schemeClr>
              </a:solidFill>
              <a:latin typeface="Calibri"/>
              <a:cs typeface="Calibri"/>
            </a:endParaRPr>
          </a:p>
        </p:txBody>
      </p:sp>
    </p:spTree>
    <p:extLst>
      <p:ext uri="{BB962C8B-B14F-4D97-AF65-F5344CB8AC3E}">
        <p14:creationId xmlns:p14="http://schemas.microsoft.com/office/powerpoint/2010/main" val="2477321740"/>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5800" y="685800"/>
            <a:ext cx="12192000" cy="13360068"/>
          </a:xfrm>
          <a:prstGeom prst="rect">
            <a:avLst/>
          </a:prstGeom>
        </p:spPr>
        <p:txBody>
          <a:bodyPr>
            <a:spAutoFit/>
          </a:bodyPr>
          <a:lstStyle/>
          <a:p>
            <a:pPr marL="241300" algn="l"/>
            <a:r>
              <a:rPr lang="en-US" sz="3600" b="1" dirty="0">
                <a:latin typeface="Calibri"/>
                <a:cs typeface="Calibri"/>
              </a:rPr>
              <a:t>HTML</a:t>
            </a:r>
            <a:r>
              <a:rPr lang="en-US" sz="3600" b="1" spc="-150" dirty="0">
                <a:latin typeface="Calibri"/>
                <a:cs typeface="Calibri"/>
              </a:rPr>
              <a:t> </a:t>
            </a:r>
            <a:r>
              <a:rPr lang="en-US" sz="3600" b="1" dirty="0">
                <a:latin typeface="Calibri"/>
                <a:cs typeface="Calibri"/>
              </a:rPr>
              <a:t>Tables</a:t>
            </a:r>
            <a:endParaRPr lang="en-US" sz="3600" dirty="0">
              <a:latin typeface="Calibri"/>
              <a:cs typeface="Calibri"/>
            </a:endParaRPr>
          </a:p>
          <a:p>
            <a:pPr algn="l"/>
            <a:endParaRPr lang="en-US" sz="3600" dirty="0">
              <a:latin typeface="Times New Roman"/>
              <a:cs typeface="Times New Roman"/>
            </a:endParaRPr>
          </a:p>
          <a:p>
            <a:pPr algn="l">
              <a:spcBef>
                <a:spcPts val="20"/>
              </a:spcBef>
            </a:pPr>
            <a:endParaRPr lang="en-US" sz="4000" dirty="0">
              <a:latin typeface="Times New Roman"/>
              <a:cs typeface="Times New Roman"/>
            </a:endParaRPr>
          </a:p>
          <a:p>
            <a:pPr marL="12700" marR="1295400" algn="l">
              <a:lnSpc>
                <a:spcPts val="1430"/>
              </a:lnSpc>
            </a:pPr>
            <a:r>
              <a:rPr lang="en-US" sz="3600" dirty="0">
                <a:latin typeface="Calibri"/>
                <a:cs typeface="Calibri"/>
              </a:rPr>
              <a:t>A basic table includes the following</a:t>
            </a:r>
            <a:r>
              <a:rPr lang="en-US" sz="3600" spc="-100" dirty="0">
                <a:latin typeface="Calibri"/>
                <a:cs typeface="Calibri"/>
              </a:rPr>
              <a:t> </a:t>
            </a:r>
            <a:r>
              <a:rPr lang="en-US" sz="3600" dirty="0">
                <a:latin typeface="Calibri"/>
                <a:cs typeface="Calibri"/>
              </a:rPr>
              <a:t>tags:  </a:t>
            </a:r>
          </a:p>
          <a:p>
            <a:pPr marL="12700" marR="1295400" algn="l">
              <a:lnSpc>
                <a:spcPts val="1430"/>
              </a:lnSpc>
            </a:pPr>
            <a:endParaRPr lang="en-US" sz="3600" dirty="0">
              <a:latin typeface="Calibri"/>
              <a:cs typeface="Calibri"/>
            </a:endParaRPr>
          </a:p>
          <a:p>
            <a:pPr marL="12700" marR="1295400" algn="l">
              <a:lnSpc>
                <a:spcPts val="1430"/>
              </a:lnSpc>
            </a:pPr>
            <a:r>
              <a:rPr lang="en-US" sz="3600" dirty="0">
                <a:latin typeface="Calibri"/>
                <a:cs typeface="Calibri"/>
              </a:rPr>
              <a:t>Each table starts with a table</a:t>
            </a:r>
            <a:r>
              <a:rPr lang="en-US" sz="3600" spc="-35" dirty="0">
                <a:latin typeface="Calibri"/>
                <a:cs typeface="Calibri"/>
              </a:rPr>
              <a:t> </a:t>
            </a:r>
            <a:r>
              <a:rPr lang="en-US" sz="3600" dirty="0">
                <a:latin typeface="Calibri"/>
                <a:cs typeface="Calibri"/>
              </a:rPr>
              <a:t>tag.</a:t>
            </a:r>
          </a:p>
          <a:p>
            <a:pPr marL="12700" marR="1295400" algn="l">
              <a:lnSpc>
                <a:spcPts val="1430"/>
              </a:lnSpc>
            </a:pPr>
            <a:endParaRPr lang="en-US" sz="3600" dirty="0">
              <a:latin typeface="Calibri"/>
              <a:cs typeface="Calibri"/>
            </a:endParaRPr>
          </a:p>
          <a:p>
            <a:pPr marL="12700" algn="l">
              <a:lnSpc>
                <a:spcPts val="1365"/>
              </a:lnSpc>
            </a:pPr>
            <a:r>
              <a:rPr lang="en-US" sz="3600" dirty="0">
                <a:latin typeface="Calibri"/>
                <a:cs typeface="Calibri"/>
              </a:rPr>
              <a:t>Each table row starts with a </a:t>
            </a:r>
            <a:r>
              <a:rPr lang="en-US" sz="3600" dirty="0" err="1">
                <a:latin typeface="Calibri"/>
                <a:cs typeface="Calibri"/>
              </a:rPr>
              <a:t>tr</a:t>
            </a:r>
            <a:r>
              <a:rPr lang="en-US" sz="3600" spc="-100" dirty="0">
                <a:latin typeface="Calibri"/>
                <a:cs typeface="Calibri"/>
              </a:rPr>
              <a:t> </a:t>
            </a:r>
            <a:r>
              <a:rPr lang="en-US" sz="3600" dirty="0">
                <a:latin typeface="Calibri"/>
                <a:cs typeface="Calibri"/>
              </a:rPr>
              <a:t>tag.</a:t>
            </a:r>
          </a:p>
          <a:p>
            <a:pPr marL="12700" marR="994410" algn="l">
              <a:lnSpc>
                <a:spcPts val="1430"/>
              </a:lnSpc>
              <a:spcBef>
                <a:spcPts val="45"/>
              </a:spcBef>
            </a:pPr>
            <a:endParaRPr lang="en-US" sz="3600" dirty="0">
              <a:latin typeface="Calibri"/>
              <a:cs typeface="Calibri"/>
            </a:endParaRPr>
          </a:p>
          <a:p>
            <a:pPr marL="12700" marR="994410" algn="l">
              <a:lnSpc>
                <a:spcPts val="1430"/>
              </a:lnSpc>
              <a:spcBef>
                <a:spcPts val="45"/>
              </a:spcBef>
            </a:pPr>
            <a:r>
              <a:rPr lang="en-US" sz="3600" dirty="0">
                <a:latin typeface="Calibri"/>
                <a:cs typeface="Calibri"/>
              </a:rPr>
              <a:t>Each table data (cell) starts with a td tag.  </a:t>
            </a:r>
          </a:p>
          <a:p>
            <a:pPr marL="12700" marR="994410" algn="l">
              <a:lnSpc>
                <a:spcPts val="1430"/>
              </a:lnSpc>
              <a:spcBef>
                <a:spcPts val="45"/>
              </a:spcBef>
            </a:pPr>
            <a:endParaRPr lang="en-US" sz="3600" dirty="0">
              <a:latin typeface="Calibri"/>
              <a:cs typeface="Calibri"/>
            </a:endParaRPr>
          </a:p>
          <a:p>
            <a:pPr marL="12700" marR="994410" algn="l">
              <a:lnSpc>
                <a:spcPts val="1430"/>
              </a:lnSpc>
              <a:spcBef>
                <a:spcPts val="45"/>
              </a:spcBef>
            </a:pPr>
            <a:r>
              <a:rPr lang="en-US" sz="3600" dirty="0">
                <a:latin typeface="Calibri"/>
                <a:cs typeface="Calibri"/>
              </a:rPr>
              <a:t>Table headings are defined with the &lt;</a:t>
            </a:r>
            <a:r>
              <a:rPr lang="en-US" sz="3600" dirty="0" err="1">
                <a:latin typeface="Calibri"/>
                <a:cs typeface="Calibri"/>
              </a:rPr>
              <a:t>th</a:t>
            </a:r>
            <a:r>
              <a:rPr lang="en-US" sz="3600" dirty="0">
                <a:latin typeface="Calibri"/>
                <a:cs typeface="Calibri"/>
              </a:rPr>
              <a:t>&gt;</a:t>
            </a:r>
            <a:r>
              <a:rPr lang="en-US" sz="3600" spc="-100" dirty="0">
                <a:latin typeface="Calibri"/>
                <a:cs typeface="Calibri"/>
              </a:rPr>
              <a:t> </a:t>
            </a:r>
            <a:r>
              <a:rPr lang="en-US" sz="3600" dirty="0">
                <a:latin typeface="Calibri"/>
                <a:cs typeface="Calibri"/>
              </a:rPr>
              <a:t>tag</a:t>
            </a:r>
            <a:r>
              <a:rPr lang="en-US" sz="3600" dirty="0" smtClean="0">
                <a:latin typeface="Calibri"/>
                <a:cs typeface="Calibri"/>
              </a:rPr>
              <a:t>.</a:t>
            </a:r>
          </a:p>
          <a:p>
            <a:pPr marL="12700" marR="994410" algn="l">
              <a:lnSpc>
                <a:spcPts val="1430"/>
              </a:lnSpc>
              <a:spcBef>
                <a:spcPts val="45"/>
              </a:spcBef>
            </a:pPr>
            <a:endParaRPr lang="en-US" sz="3600" dirty="0">
              <a:latin typeface="Calibri"/>
              <a:cs typeface="Calibri"/>
            </a:endParaRPr>
          </a:p>
          <a:p>
            <a:pPr marL="12700" marR="994410" algn="l">
              <a:lnSpc>
                <a:spcPts val="1430"/>
              </a:lnSpc>
              <a:spcBef>
                <a:spcPts val="45"/>
              </a:spcBef>
            </a:pPr>
            <a:endParaRPr lang="en-US" sz="3600" dirty="0" smtClean="0">
              <a:solidFill>
                <a:schemeClr val="tx1">
                  <a:lumMod val="50000"/>
                </a:schemeClr>
              </a:solidFill>
              <a:latin typeface="Calibri"/>
              <a:cs typeface="Calibri"/>
            </a:endParaRPr>
          </a:p>
          <a:p>
            <a:pPr marL="12700" algn="l">
              <a:lnSpc>
                <a:spcPts val="1430"/>
              </a:lnSpc>
            </a:pPr>
            <a:r>
              <a:rPr lang="en-US" sz="3600" dirty="0">
                <a:solidFill>
                  <a:schemeClr val="tx1">
                    <a:lumMod val="50000"/>
                  </a:schemeClr>
                </a:solidFill>
                <a:latin typeface="Calibri"/>
                <a:cs typeface="Calibri"/>
              </a:rPr>
              <a:t>&lt;h4&gt;One</a:t>
            </a:r>
            <a:r>
              <a:rPr lang="en-US" sz="3600" spc="-5"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column:&lt;/h4&gt;</a:t>
            </a:r>
          </a:p>
          <a:p>
            <a:pPr marL="12700" algn="l">
              <a:lnSpc>
                <a:spcPts val="1430"/>
              </a:lnSpc>
            </a:pPr>
            <a:endParaRPr lang="en-US" sz="3600" dirty="0">
              <a:solidFill>
                <a:schemeClr val="tx1">
                  <a:lumMod val="50000"/>
                </a:schemeClr>
              </a:solidFill>
              <a:latin typeface="Calibri"/>
              <a:cs typeface="Calibri"/>
            </a:endParaRPr>
          </a:p>
          <a:p>
            <a:pPr marL="12700" algn="l">
              <a:lnSpc>
                <a:spcPts val="1430"/>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&lt;table</a:t>
            </a:r>
            <a:r>
              <a:rPr lang="en-US" sz="3600" spc="-5"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border="1"&gt;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a:t>
            </a:r>
            <a:r>
              <a:rPr lang="en-US" sz="3600" dirty="0" err="1">
                <a:solidFill>
                  <a:schemeClr val="tx1">
                    <a:lumMod val="50000"/>
                  </a:schemeClr>
                </a:solidFill>
                <a:latin typeface="Calibri"/>
                <a:cs typeface="Calibri"/>
              </a:rPr>
              <a:t>tr</a:t>
            </a:r>
            <a:r>
              <a:rPr lang="en-US" sz="3600" dirty="0">
                <a:solidFill>
                  <a:schemeClr val="tx1">
                    <a:lumMod val="50000"/>
                  </a:schemeClr>
                </a:solidFill>
                <a:latin typeface="Calibri"/>
                <a:cs typeface="Calibri"/>
              </a:rPr>
              <a:t>&gt;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&lt;td&gt;100&lt;/td&gt;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a:t>
            </a:r>
            <a:r>
              <a:rPr lang="en-US" sz="3600" dirty="0" err="1">
                <a:solidFill>
                  <a:schemeClr val="tx1">
                    <a:lumMod val="50000"/>
                  </a:schemeClr>
                </a:solidFill>
                <a:latin typeface="Calibri"/>
                <a:cs typeface="Calibri"/>
              </a:rPr>
              <a:t>tr</a:t>
            </a:r>
            <a:r>
              <a:rPr lang="en-US" sz="3600" dirty="0">
                <a:solidFill>
                  <a:schemeClr val="tx1">
                    <a:lumMod val="50000"/>
                  </a:schemeClr>
                </a:solidFill>
                <a:latin typeface="Calibri"/>
                <a:cs typeface="Calibri"/>
              </a:rPr>
              <a:t>&gt;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35"/>
              </a:lnSpc>
            </a:pPr>
            <a:r>
              <a:rPr lang="en-US" sz="3600" dirty="0">
                <a:solidFill>
                  <a:schemeClr val="tx1">
                    <a:lumMod val="50000"/>
                  </a:schemeClr>
                </a:solidFill>
                <a:latin typeface="Calibri"/>
                <a:cs typeface="Calibri"/>
              </a:rPr>
              <a:t>&lt;/table&gt;</a:t>
            </a:r>
          </a:p>
          <a:p>
            <a:pPr algn="l">
              <a:spcBef>
                <a:spcPts val="30"/>
              </a:spcBef>
            </a:pPr>
            <a:endParaRPr lang="en-US" sz="3600" dirty="0">
              <a:solidFill>
                <a:schemeClr val="tx1">
                  <a:lumMod val="50000"/>
                </a:schemeClr>
              </a:solidFill>
              <a:latin typeface="Times New Roman"/>
              <a:cs typeface="Times New Roman"/>
            </a:endParaRPr>
          </a:p>
          <a:p>
            <a:pPr marL="12700" algn="l">
              <a:lnSpc>
                <a:spcPts val="1435"/>
              </a:lnSpc>
            </a:pPr>
            <a:r>
              <a:rPr lang="en-US" sz="3600" dirty="0">
                <a:solidFill>
                  <a:schemeClr val="tx1">
                    <a:lumMod val="50000"/>
                  </a:schemeClr>
                </a:solidFill>
                <a:latin typeface="Calibri"/>
                <a:cs typeface="Calibri"/>
              </a:rPr>
              <a:t>&lt;table</a:t>
            </a:r>
            <a:r>
              <a:rPr lang="en-US" sz="3600" spc="-5" dirty="0">
                <a:solidFill>
                  <a:schemeClr val="tx1">
                    <a:lumMod val="50000"/>
                  </a:schemeClr>
                </a:solidFill>
                <a:latin typeface="Calibri"/>
                <a:cs typeface="Calibri"/>
              </a:rPr>
              <a:t> </a:t>
            </a:r>
            <a:r>
              <a:rPr lang="en-US" sz="3600" dirty="0">
                <a:solidFill>
                  <a:schemeClr val="tx1">
                    <a:lumMod val="50000"/>
                  </a:schemeClr>
                </a:solidFill>
                <a:latin typeface="Calibri"/>
                <a:cs typeface="Calibri"/>
              </a:rPr>
              <a:t>border="1"&gt;</a:t>
            </a:r>
          </a:p>
          <a:p>
            <a:pPr marL="12700" algn="l">
              <a:lnSpc>
                <a:spcPts val="1435"/>
              </a:lnSpc>
            </a:pPr>
            <a:endParaRPr lang="en-US" sz="3600" dirty="0">
              <a:solidFill>
                <a:schemeClr val="tx1">
                  <a:lumMod val="50000"/>
                </a:schemeClr>
              </a:solidFill>
              <a:latin typeface="Calibri"/>
              <a:cs typeface="Calibri"/>
            </a:endParaRPr>
          </a:p>
          <a:p>
            <a:pPr marL="12700" algn="l">
              <a:lnSpc>
                <a:spcPts val="143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a:t>
            </a:r>
            <a:r>
              <a:rPr lang="en-US" sz="3600" dirty="0" err="1">
                <a:solidFill>
                  <a:schemeClr val="tx1">
                    <a:lumMod val="50000"/>
                  </a:schemeClr>
                </a:solidFill>
                <a:latin typeface="Calibri"/>
                <a:cs typeface="Calibri"/>
              </a:rPr>
              <a:t>tr</a:t>
            </a:r>
            <a:r>
              <a:rPr lang="en-US" sz="3600" dirty="0">
                <a:solidFill>
                  <a:schemeClr val="tx1">
                    <a:lumMod val="50000"/>
                  </a:schemeClr>
                </a:solidFill>
                <a:latin typeface="Calibri"/>
                <a:cs typeface="Calibri"/>
              </a:rPr>
              <a:t>&gt;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&lt;td&gt;100&lt;/td&gt;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&lt;td&gt;200&lt;/td&gt;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30"/>
              </a:lnSpc>
            </a:pPr>
            <a:r>
              <a:rPr lang="en-US" sz="3600" dirty="0">
                <a:solidFill>
                  <a:schemeClr val="tx1">
                    <a:lumMod val="50000"/>
                  </a:schemeClr>
                </a:solidFill>
                <a:latin typeface="Calibri"/>
                <a:cs typeface="Calibri"/>
              </a:rPr>
              <a:t>&lt;td&gt;300&lt;/td</a:t>
            </a:r>
            <a:r>
              <a:rPr lang="en-US" sz="3600" dirty="0" smtClean="0">
                <a:solidFill>
                  <a:schemeClr val="tx1">
                    <a:lumMod val="50000"/>
                  </a:schemeClr>
                </a:solidFill>
                <a:latin typeface="Calibri"/>
                <a:cs typeface="Calibri"/>
              </a:rPr>
              <a:t>&gt;</a:t>
            </a:r>
          </a:p>
          <a:p>
            <a:pPr marL="12700" algn="l">
              <a:lnSpc>
                <a:spcPts val="1435"/>
              </a:lnSpc>
              <a:spcBef>
                <a:spcPts val="100"/>
              </a:spcBef>
            </a:pPr>
            <a:r>
              <a:rPr lang="en-US" sz="3600" dirty="0">
                <a:solidFill>
                  <a:schemeClr val="tx1">
                    <a:lumMod val="50000"/>
                  </a:schemeClr>
                </a:solidFill>
                <a:latin typeface="Calibri"/>
                <a:cs typeface="Calibri"/>
              </a:rPr>
              <a:t>&lt;/</a:t>
            </a:r>
            <a:r>
              <a:rPr lang="en-US" sz="3600" dirty="0" err="1">
                <a:solidFill>
                  <a:schemeClr val="tx1">
                    <a:lumMod val="50000"/>
                  </a:schemeClr>
                </a:solidFill>
                <a:latin typeface="Calibri"/>
                <a:cs typeface="Calibri"/>
              </a:rPr>
              <a:t>tr</a:t>
            </a:r>
            <a:r>
              <a:rPr lang="en-US" sz="3600" dirty="0">
                <a:solidFill>
                  <a:schemeClr val="tx1">
                    <a:lumMod val="50000"/>
                  </a:schemeClr>
                </a:solidFill>
                <a:latin typeface="Calibri"/>
                <a:cs typeface="Calibri"/>
              </a:rPr>
              <a:t>&gt;</a:t>
            </a:r>
          </a:p>
          <a:p>
            <a:pPr marL="12700" algn="l">
              <a:lnSpc>
                <a:spcPts val="1435"/>
              </a:lnSpc>
              <a:spcBef>
                <a:spcPts val="100"/>
              </a:spcBef>
            </a:pPr>
            <a:endParaRPr lang="en-US" sz="3600" dirty="0">
              <a:solidFill>
                <a:schemeClr val="tx1">
                  <a:lumMod val="50000"/>
                </a:schemeClr>
              </a:solidFill>
              <a:latin typeface="Calibri"/>
              <a:cs typeface="Calibri"/>
            </a:endParaRPr>
          </a:p>
          <a:p>
            <a:pPr marL="12700" algn="l">
              <a:lnSpc>
                <a:spcPts val="1435"/>
              </a:lnSpc>
              <a:spcBef>
                <a:spcPts val="100"/>
              </a:spcBef>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a:t>
            </a:r>
            <a:r>
              <a:rPr lang="en-US" sz="3600" dirty="0" err="1">
                <a:solidFill>
                  <a:schemeClr val="tx1">
                    <a:lumMod val="50000"/>
                  </a:schemeClr>
                </a:solidFill>
                <a:latin typeface="Calibri"/>
                <a:cs typeface="Calibri"/>
              </a:rPr>
              <a:t>tr</a:t>
            </a:r>
            <a:r>
              <a:rPr lang="en-US" sz="3600" dirty="0">
                <a:solidFill>
                  <a:schemeClr val="tx1">
                    <a:lumMod val="50000"/>
                  </a:schemeClr>
                </a:solidFill>
                <a:latin typeface="Calibri"/>
                <a:cs typeface="Calibri"/>
              </a:rPr>
              <a:t>&gt;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&lt;td&gt;400&lt;/td&gt;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&lt;td&gt;500&lt;/td&gt;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&lt;td&gt;600&lt;/td&gt;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r>
              <a:rPr lang="en-US" sz="3600" dirty="0">
                <a:solidFill>
                  <a:schemeClr val="tx1">
                    <a:lumMod val="50000"/>
                  </a:schemeClr>
                </a:solidFill>
                <a:latin typeface="Calibri"/>
                <a:cs typeface="Calibri"/>
              </a:rPr>
              <a:t>&lt;/</a:t>
            </a:r>
            <a:r>
              <a:rPr lang="en-US" sz="3600" dirty="0" err="1">
                <a:solidFill>
                  <a:schemeClr val="tx1">
                    <a:lumMod val="50000"/>
                  </a:schemeClr>
                </a:solidFill>
                <a:latin typeface="Calibri"/>
                <a:cs typeface="Calibri"/>
              </a:rPr>
              <a:t>tr</a:t>
            </a:r>
            <a:r>
              <a:rPr lang="en-US" sz="3600" dirty="0">
                <a:solidFill>
                  <a:schemeClr val="tx1">
                    <a:lumMod val="50000"/>
                  </a:schemeClr>
                </a:solidFill>
                <a:latin typeface="Calibri"/>
                <a:cs typeface="Calibri"/>
              </a:rPr>
              <a:t>&gt;</a:t>
            </a:r>
          </a:p>
          <a:p>
            <a:pPr marL="12700" algn="l">
              <a:lnSpc>
                <a:spcPts val="1425"/>
              </a:lnSpc>
            </a:pPr>
            <a:endParaRPr lang="en-US" sz="3600" dirty="0">
              <a:solidFill>
                <a:schemeClr val="tx1">
                  <a:lumMod val="50000"/>
                </a:schemeClr>
              </a:solidFill>
              <a:latin typeface="Calibri"/>
              <a:cs typeface="Calibri"/>
            </a:endParaRPr>
          </a:p>
          <a:p>
            <a:pPr marL="12700" algn="l">
              <a:lnSpc>
                <a:spcPts val="1425"/>
              </a:lnSpc>
            </a:pPr>
            <a:endParaRPr lang="en-US" sz="3600" dirty="0">
              <a:solidFill>
                <a:schemeClr val="tx1">
                  <a:lumMod val="50000"/>
                </a:schemeClr>
              </a:solidFill>
              <a:latin typeface="Calibri"/>
              <a:cs typeface="Calibri"/>
            </a:endParaRPr>
          </a:p>
          <a:p>
            <a:pPr marL="12700" algn="l">
              <a:lnSpc>
                <a:spcPts val="1430"/>
              </a:lnSpc>
            </a:pPr>
            <a:r>
              <a:rPr lang="en-US" sz="3600" dirty="0">
                <a:solidFill>
                  <a:schemeClr val="tx1">
                    <a:lumMod val="50000"/>
                  </a:schemeClr>
                </a:solidFill>
                <a:latin typeface="Calibri"/>
                <a:cs typeface="Calibri"/>
              </a:rPr>
              <a:t>&lt;/table&gt;</a:t>
            </a:r>
          </a:p>
          <a:p>
            <a:pPr marL="12700" algn="l">
              <a:lnSpc>
                <a:spcPts val="1430"/>
              </a:lnSpc>
            </a:pPr>
            <a:endParaRPr lang="en-US" sz="3600" dirty="0">
              <a:solidFill>
                <a:schemeClr val="tx1">
                  <a:lumMod val="50000"/>
                </a:schemeClr>
              </a:solidFill>
              <a:latin typeface="Calibri"/>
              <a:cs typeface="Calibri"/>
            </a:endParaRPr>
          </a:p>
          <a:p>
            <a:pPr marL="12700" marR="994410" algn="l">
              <a:lnSpc>
                <a:spcPts val="1430"/>
              </a:lnSpc>
              <a:spcBef>
                <a:spcPts val="45"/>
              </a:spcBef>
            </a:pPr>
            <a:endParaRPr lang="en-US" sz="3600" dirty="0">
              <a:latin typeface="Calibri"/>
              <a:cs typeface="Calibri"/>
            </a:endParaRPr>
          </a:p>
        </p:txBody>
      </p:sp>
    </p:spTree>
    <p:extLst>
      <p:ext uri="{BB962C8B-B14F-4D97-AF65-F5344CB8AC3E}">
        <p14:creationId xmlns:p14="http://schemas.microsoft.com/office/powerpoint/2010/main" val="273359776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90800" y="1600200"/>
            <a:ext cx="15697200" cy="5016823"/>
          </a:xfrm>
          <a:prstGeom prst="rect">
            <a:avLst/>
          </a:prstGeom>
        </p:spPr>
        <p:txBody>
          <a:bodyPr wrap="square">
            <a:spAutoFit/>
          </a:bodyPr>
          <a:lstStyle/>
          <a:p>
            <a:pPr marL="12700" algn="l">
              <a:lnSpc>
                <a:spcPts val="1435"/>
              </a:lnSpc>
            </a:pPr>
            <a:r>
              <a:rPr lang="en-US" sz="4400" dirty="0">
                <a:solidFill>
                  <a:schemeClr val="tx1">
                    <a:lumMod val="50000"/>
                  </a:schemeClr>
                </a:solidFill>
                <a:latin typeface="Calibri"/>
                <a:cs typeface="Calibri"/>
              </a:rPr>
              <a:t>&lt;table</a:t>
            </a:r>
            <a:r>
              <a:rPr lang="en-US" sz="4400" spc="-5"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border="1"&gt;</a:t>
            </a:r>
          </a:p>
          <a:p>
            <a:pPr marL="12700" algn="l">
              <a:lnSpc>
                <a:spcPts val="1435"/>
              </a:lnSpc>
            </a:pPr>
            <a:endParaRPr lang="en-US" sz="4400" dirty="0">
              <a:solidFill>
                <a:schemeClr val="tx1">
                  <a:lumMod val="50000"/>
                </a:schemeClr>
              </a:solidFill>
              <a:latin typeface="Calibri"/>
              <a:cs typeface="Calibri"/>
            </a:endParaRPr>
          </a:p>
          <a:p>
            <a:pPr marL="12700" algn="l">
              <a:lnSpc>
                <a:spcPts val="143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a:t>
            </a:r>
            <a:r>
              <a:rPr lang="en-US" sz="4400" dirty="0" err="1">
                <a:solidFill>
                  <a:schemeClr val="tx1">
                    <a:lumMod val="50000"/>
                  </a:schemeClr>
                </a:solidFill>
                <a:latin typeface="Calibri"/>
                <a:cs typeface="Calibri"/>
              </a:rPr>
              <a:t>tr</a:t>
            </a:r>
            <a:r>
              <a:rPr lang="en-US" sz="4400" dirty="0">
                <a:solidFill>
                  <a:schemeClr val="tx1">
                    <a:lumMod val="50000"/>
                  </a:schemeClr>
                </a:solidFill>
                <a:latin typeface="Calibri"/>
                <a:cs typeface="Calibri"/>
              </a:rPr>
              <a:t>&gt;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&lt;td&gt;First&lt;/td&gt;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&lt;td&gt;Row&lt;/td&gt;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a:t>
            </a:r>
            <a:r>
              <a:rPr lang="en-US" sz="4400" dirty="0" err="1">
                <a:solidFill>
                  <a:schemeClr val="tx1">
                    <a:lumMod val="50000"/>
                  </a:schemeClr>
                </a:solidFill>
                <a:latin typeface="Calibri"/>
                <a:cs typeface="Calibri"/>
              </a:rPr>
              <a:t>tr</a:t>
            </a:r>
            <a:r>
              <a:rPr lang="en-US" sz="4400" dirty="0">
                <a:solidFill>
                  <a:schemeClr val="tx1">
                    <a:lumMod val="50000"/>
                  </a:schemeClr>
                </a:solidFill>
                <a:latin typeface="Calibri"/>
                <a:cs typeface="Calibri"/>
              </a:rPr>
              <a:t>&gt;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a:t>
            </a:r>
            <a:r>
              <a:rPr lang="en-US" sz="4400" dirty="0" err="1">
                <a:solidFill>
                  <a:schemeClr val="tx1">
                    <a:lumMod val="50000"/>
                  </a:schemeClr>
                </a:solidFill>
                <a:latin typeface="Calibri"/>
                <a:cs typeface="Calibri"/>
              </a:rPr>
              <a:t>tr</a:t>
            </a:r>
            <a:r>
              <a:rPr lang="en-US" sz="4400" dirty="0">
                <a:solidFill>
                  <a:schemeClr val="tx1">
                    <a:lumMod val="50000"/>
                  </a:schemeClr>
                </a:solidFill>
                <a:latin typeface="Calibri"/>
                <a:cs typeface="Calibri"/>
              </a:rPr>
              <a:t>&gt;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&lt;td&gt;Second&lt;/td&gt;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&lt;td&gt;Row&lt;/td&gt;</a:t>
            </a:r>
          </a:p>
          <a:p>
            <a:pPr marL="12700" algn="l">
              <a:lnSpc>
                <a:spcPts val="1425"/>
              </a:lnSpc>
            </a:pPr>
            <a:endParaRPr lang="en-US" sz="4400" dirty="0">
              <a:solidFill>
                <a:schemeClr val="tx1">
                  <a:lumMod val="50000"/>
                </a:schemeClr>
              </a:solidFill>
              <a:latin typeface="Calibri"/>
              <a:cs typeface="Calibri"/>
            </a:endParaRPr>
          </a:p>
          <a:p>
            <a:pPr marL="12700" algn="l">
              <a:lnSpc>
                <a:spcPts val="1425"/>
              </a:lnSpc>
            </a:pPr>
            <a:r>
              <a:rPr lang="en-US" sz="4400" dirty="0">
                <a:solidFill>
                  <a:schemeClr val="tx1">
                    <a:lumMod val="50000"/>
                  </a:schemeClr>
                </a:solidFill>
                <a:latin typeface="Calibri"/>
                <a:cs typeface="Calibri"/>
              </a:rPr>
              <a:t>&lt;/</a:t>
            </a:r>
            <a:r>
              <a:rPr lang="en-US" sz="4400" dirty="0" err="1">
                <a:solidFill>
                  <a:schemeClr val="tx1">
                    <a:lumMod val="50000"/>
                  </a:schemeClr>
                </a:solidFill>
                <a:latin typeface="Calibri"/>
                <a:cs typeface="Calibri"/>
              </a:rPr>
              <a:t>tr</a:t>
            </a:r>
            <a:r>
              <a:rPr lang="en-US" sz="4400" dirty="0">
                <a:solidFill>
                  <a:schemeClr val="tx1">
                    <a:lumMod val="50000"/>
                  </a:schemeClr>
                </a:solidFill>
                <a:latin typeface="Calibri"/>
                <a:cs typeface="Calibri"/>
              </a:rPr>
              <a:t>&gt;</a:t>
            </a:r>
          </a:p>
          <a:p>
            <a:pPr marL="12700" algn="l">
              <a:lnSpc>
                <a:spcPts val="1430"/>
              </a:lnSpc>
            </a:pPr>
            <a:endParaRPr lang="en-US" sz="4400" dirty="0">
              <a:solidFill>
                <a:schemeClr val="tx1">
                  <a:lumMod val="50000"/>
                </a:schemeClr>
              </a:solidFill>
              <a:latin typeface="Calibri"/>
              <a:cs typeface="Calibri"/>
            </a:endParaRPr>
          </a:p>
          <a:p>
            <a:pPr marL="12700" algn="l">
              <a:lnSpc>
                <a:spcPts val="1430"/>
              </a:lnSpc>
            </a:pPr>
            <a:endParaRPr lang="en-US" sz="4400" dirty="0">
              <a:solidFill>
                <a:schemeClr val="tx1">
                  <a:lumMod val="50000"/>
                </a:schemeClr>
              </a:solidFill>
              <a:latin typeface="Calibri"/>
              <a:cs typeface="Calibri"/>
            </a:endParaRPr>
          </a:p>
          <a:p>
            <a:pPr marL="12700" algn="l">
              <a:lnSpc>
                <a:spcPts val="1430"/>
              </a:lnSpc>
            </a:pPr>
            <a:r>
              <a:rPr lang="en-US" sz="4400" dirty="0">
                <a:solidFill>
                  <a:schemeClr val="tx1">
                    <a:lumMod val="50000"/>
                  </a:schemeClr>
                </a:solidFill>
                <a:latin typeface="Calibri"/>
                <a:cs typeface="Calibri"/>
              </a:rPr>
              <a:t>&lt;/table&gt;</a:t>
            </a:r>
            <a:endParaRPr lang="en-US" sz="4400" dirty="0">
              <a:solidFill>
                <a:schemeClr val="tx1">
                  <a:lumMod val="50000"/>
                </a:schemeClr>
              </a:solidFill>
              <a:latin typeface="Calibri"/>
              <a:cs typeface="Calibri"/>
            </a:endParaRPr>
          </a:p>
        </p:txBody>
      </p:sp>
    </p:spTree>
    <p:extLst>
      <p:ext uri="{BB962C8B-B14F-4D97-AF65-F5344CB8AC3E}">
        <p14:creationId xmlns:p14="http://schemas.microsoft.com/office/powerpoint/2010/main" val="398067507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6800" y="1066800"/>
            <a:ext cx="12192000" cy="10325904"/>
          </a:xfrm>
          <a:prstGeom prst="rect">
            <a:avLst/>
          </a:prstGeom>
        </p:spPr>
        <p:txBody>
          <a:bodyPr>
            <a:spAutoFit/>
          </a:bodyPr>
          <a:lstStyle/>
          <a:p>
            <a:pPr algn="l"/>
            <a:r>
              <a:rPr lang="en-US" dirty="0"/>
              <a:t>HTML Lists</a:t>
            </a:r>
          </a:p>
          <a:p>
            <a:pPr algn="l"/>
            <a:endParaRPr lang="en-US" dirty="0"/>
          </a:p>
          <a:p>
            <a:pPr algn="l"/>
            <a:r>
              <a:rPr lang="en-US" dirty="0"/>
              <a:t>Unordered Lists  Ordered Lists  Definition Lists  Nested Lists</a:t>
            </a:r>
          </a:p>
          <a:p>
            <a:pPr algn="l"/>
            <a:endParaRPr lang="en-US" dirty="0"/>
          </a:p>
          <a:p>
            <a:pPr algn="l"/>
            <a:r>
              <a:rPr lang="en-US" dirty="0"/>
              <a:t>Unordered Lists</a:t>
            </a:r>
          </a:p>
          <a:p>
            <a:pPr algn="l"/>
            <a:endParaRPr lang="en-US" dirty="0"/>
          </a:p>
          <a:p>
            <a:pPr algn="l"/>
            <a:r>
              <a:rPr lang="en-US" dirty="0"/>
              <a:t>&lt;</a:t>
            </a:r>
            <a:r>
              <a:rPr lang="en-US" dirty="0" err="1"/>
              <a:t>ul</a:t>
            </a:r>
            <a:r>
              <a:rPr lang="en-US" dirty="0"/>
              <a:t>&gt;</a:t>
            </a:r>
          </a:p>
          <a:p>
            <a:pPr algn="l"/>
            <a:r>
              <a:rPr lang="en-US" dirty="0"/>
              <a:t>&lt;li&gt;Coffee&lt;/li&gt;</a:t>
            </a:r>
          </a:p>
          <a:p>
            <a:pPr algn="l"/>
            <a:r>
              <a:rPr lang="en-US" dirty="0"/>
              <a:t>&lt;li&gt;Tea&lt;/li&gt;</a:t>
            </a:r>
          </a:p>
          <a:p>
            <a:pPr algn="l"/>
            <a:r>
              <a:rPr lang="en-US" dirty="0"/>
              <a:t>&lt;li&gt;Milk&lt;/li&gt;</a:t>
            </a:r>
          </a:p>
          <a:p>
            <a:pPr algn="l"/>
            <a:r>
              <a:rPr lang="en-US" dirty="0"/>
              <a:t>&lt;/</a:t>
            </a:r>
            <a:r>
              <a:rPr lang="en-US" dirty="0" err="1"/>
              <a:t>ul</a:t>
            </a:r>
            <a:r>
              <a:rPr lang="en-US" dirty="0"/>
              <a:t>&gt;</a:t>
            </a:r>
          </a:p>
          <a:p>
            <a:pPr algn="l"/>
            <a:endParaRPr lang="en-US" dirty="0"/>
          </a:p>
          <a:p>
            <a:pPr algn="l"/>
            <a:r>
              <a:rPr lang="en-US" dirty="0"/>
              <a:t>Ordered Lists</a:t>
            </a:r>
          </a:p>
          <a:p>
            <a:pPr algn="l"/>
            <a:endParaRPr lang="en-US" dirty="0"/>
          </a:p>
          <a:p>
            <a:pPr algn="l"/>
            <a:r>
              <a:rPr lang="en-US" dirty="0"/>
              <a:t>&lt;</a:t>
            </a:r>
            <a:r>
              <a:rPr lang="en-US" dirty="0" err="1"/>
              <a:t>ol</a:t>
            </a:r>
            <a:r>
              <a:rPr lang="en-US" dirty="0"/>
              <a:t>&gt;</a:t>
            </a:r>
          </a:p>
          <a:p>
            <a:pPr algn="l"/>
            <a:r>
              <a:rPr lang="en-US" dirty="0"/>
              <a:t>&lt;li&gt;Coffee&lt;/li&gt;</a:t>
            </a:r>
          </a:p>
          <a:p>
            <a:pPr algn="l"/>
            <a:r>
              <a:rPr lang="en-US" dirty="0"/>
              <a:t>&lt;li&gt;Tea&lt;/li&gt;</a:t>
            </a:r>
          </a:p>
          <a:p>
            <a:pPr algn="l"/>
            <a:r>
              <a:rPr lang="en-US" dirty="0"/>
              <a:t>&lt;li&gt;Milk&lt;/li&gt;</a:t>
            </a:r>
          </a:p>
          <a:p>
            <a:pPr algn="l"/>
            <a:r>
              <a:rPr lang="en-US" dirty="0"/>
              <a:t>&lt;/</a:t>
            </a:r>
            <a:r>
              <a:rPr lang="en-US" dirty="0" err="1"/>
              <a:t>ol</a:t>
            </a:r>
            <a:r>
              <a:rPr lang="en-US" dirty="0"/>
              <a:t>&gt;</a:t>
            </a:r>
          </a:p>
        </p:txBody>
      </p:sp>
    </p:spTree>
    <p:extLst>
      <p:ext uri="{BB962C8B-B14F-4D97-AF65-F5344CB8AC3E}">
        <p14:creationId xmlns:p14="http://schemas.microsoft.com/office/powerpoint/2010/main" val="104732433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14400" y="533400"/>
            <a:ext cx="12192000" cy="12403395"/>
          </a:xfrm>
          <a:prstGeom prst="rect">
            <a:avLst/>
          </a:prstGeom>
        </p:spPr>
        <p:txBody>
          <a:bodyPr>
            <a:spAutoFit/>
          </a:bodyPr>
          <a:lstStyle/>
          <a:p>
            <a:pPr algn="l"/>
            <a:r>
              <a:rPr lang="en-US" sz="3200" dirty="0"/>
              <a:t>Definition Lists</a:t>
            </a:r>
          </a:p>
          <a:p>
            <a:pPr algn="l"/>
            <a:endParaRPr lang="en-US" sz="3200" dirty="0"/>
          </a:p>
          <a:p>
            <a:pPr algn="l"/>
            <a:r>
              <a:rPr lang="en-US" sz="3200" dirty="0"/>
              <a:t>&lt;dl&gt; tag (definition list).</a:t>
            </a:r>
          </a:p>
          <a:p>
            <a:pPr algn="l"/>
            <a:r>
              <a:rPr lang="en-US" sz="3200" dirty="0"/>
              <a:t>&lt;</a:t>
            </a:r>
            <a:r>
              <a:rPr lang="en-US" sz="3200" dirty="0" err="1"/>
              <a:t>dt</a:t>
            </a:r>
            <a:r>
              <a:rPr lang="en-US" sz="3200" dirty="0"/>
              <a:t>&gt; tag (definition term).</a:t>
            </a:r>
          </a:p>
          <a:p>
            <a:pPr algn="l"/>
            <a:endParaRPr lang="en-US" sz="3200" dirty="0"/>
          </a:p>
          <a:p>
            <a:pPr algn="l"/>
            <a:r>
              <a:rPr lang="en-US" sz="3200" dirty="0"/>
              <a:t>&lt;h4&gt;A Definition List:&lt;/h4&gt;</a:t>
            </a:r>
          </a:p>
          <a:p>
            <a:pPr algn="l"/>
            <a:r>
              <a:rPr lang="en-US" sz="3200" dirty="0"/>
              <a:t>&lt;dl&gt;</a:t>
            </a:r>
          </a:p>
          <a:p>
            <a:pPr algn="l"/>
            <a:r>
              <a:rPr lang="en-US" sz="3200" dirty="0"/>
              <a:t>&lt;</a:t>
            </a:r>
            <a:r>
              <a:rPr lang="en-US" sz="3200" dirty="0" err="1"/>
              <a:t>dt</a:t>
            </a:r>
            <a:r>
              <a:rPr lang="en-US" sz="3200" dirty="0"/>
              <a:t>&gt;Coffee&lt;/</a:t>
            </a:r>
            <a:r>
              <a:rPr lang="en-US" sz="3200" dirty="0" err="1"/>
              <a:t>dt</a:t>
            </a:r>
            <a:r>
              <a:rPr lang="en-US" sz="3200" dirty="0"/>
              <a:t>&gt;</a:t>
            </a:r>
          </a:p>
          <a:p>
            <a:pPr algn="l"/>
            <a:r>
              <a:rPr lang="en-US" sz="3200" dirty="0"/>
              <a:t>&lt;</a:t>
            </a:r>
            <a:r>
              <a:rPr lang="en-US" sz="3200" dirty="0" err="1"/>
              <a:t>dd</a:t>
            </a:r>
            <a:r>
              <a:rPr lang="en-US" sz="3200" dirty="0"/>
              <a:t>&gt;Black hot drink&lt;/</a:t>
            </a:r>
            <a:r>
              <a:rPr lang="en-US" sz="3200" dirty="0" err="1"/>
              <a:t>dd</a:t>
            </a:r>
            <a:r>
              <a:rPr lang="en-US" sz="3200" dirty="0"/>
              <a:t>&gt;</a:t>
            </a:r>
          </a:p>
          <a:p>
            <a:pPr algn="l"/>
            <a:r>
              <a:rPr lang="en-US" sz="3200" dirty="0"/>
              <a:t>&lt;</a:t>
            </a:r>
            <a:r>
              <a:rPr lang="en-US" sz="3200" dirty="0" err="1"/>
              <a:t>dt</a:t>
            </a:r>
            <a:r>
              <a:rPr lang="en-US" sz="3200" dirty="0"/>
              <a:t>&gt;Milk&lt;/</a:t>
            </a:r>
            <a:r>
              <a:rPr lang="en-US" sz="3200" dirty="0" err="1"/>
              <a:t>dt</a:t>
            </a:r>
            <a:r>
              <a:rPr lang="en-US" sz="3200" dirty="0"/>
              <a:t>&gt;</a:t>
            </a:r>
          </a:p>
          <a:p>
            <a:pPr algn="l"/>
            <a:r>
              <a:rPr lang="en-US" sz="3200" dirty="0"/>
              <a:t>&lt;</a:t>
            </a:r>
            <a:r>
              <a:rPr lang="en-US" sz="3200" dirty="0" err="1"/>
              <a:t>dd</a:t>
            </a:r>
            <a:r>
              <a:rPr lang="en-US" sz="3200" dirty="0"/>
              <a:t>&gt;White cold drink&lt;/</a:t>
            </a:r>
            <a:r>
              <a:rPr lang="en-US" sz="3200" dirty="0" err="1"/>
              <a:t>dd</a:t>
            </a:r>
            <a:r>
              <a:rPr lang="en-US" sz="3200" dirty="0"/>
              <a:t>&gt;</a:t>
            </a:r>
          </a:p>
          <a:p>
            <a:pPr algn="l"/>
            <a:r>
              <a:rPr lang="en-US" sz="3200" dirty="0"/>
              <a:t>&lt;/dl&gt;</a:t>
            </a:r>
          </a:p>
          <a:p>
            <a:pPr algn="l"/>
            <a:endParaRPr lang="en-US" sz="3200" dirty="0"/>
          </a:p>
          <a:p>
            <a:pPr algn="l"/>
            <a:r>
              <a:rPr lang="en-US" sz="3200" dirty="0"/>
              <a:t>Nested lists</a:t>
            </a:r>
          </a:p>
          <a:p>
            <a:pPr algn="l"/>
            <a:endParaRPr lang="en-US" sz="3200" dirty="0"/>
          </a:p>
          <a:p>
            <a:pPr algn="l"/>
            <a:r>
              <a:rPr lang="en-US" sz="3200" dirty="0"/>
              <a:t>&lt;h4&gt;A nested List:&lt;/h4&gt;</a:t>
            </a:r>
          </a:p>
          <a:p>
            <a:pPr algn="l"/>
            <a:r>
              <a:rPr lang="en-US" sz="3200" dirty="0"/>
              <a:t>&lt;</a:t>
            </a:r>
            <a:r>
              <a:rPr lang="en-US" sz="3200" dirty="0" err="1"/>
              <a:t>ul</a:t>
            </a:r>
            <a:r>
              <a:rPr lang="en-US" sz="3200" dirty="0"/>
              <a:t>&gt;</a:t>
            </a:r>
          </a:p>
          <a:p>
            <a:pPr algn="l"/>
            <a:r>
              <a:rPr lang="en-US" sz="3200" dirty="0"/>
              <a:t>&lt;li&gt;Coffee&lt;/li&gt;</a:t>
            </a:r>
          </a:p>
          <a:p>
            <a:pPr algn="l"/>
            <a:r>
              <a:rPr lang="en-US" sz="3200" dirty="0"/>
              <a:t>&lt;li&gt;Tea&lt;/li&gt;</a:t>
            </a:r>
          </a:p>
          <a:p>
            <a:pPr algn="l"/>
            <a:r>
              <a:rPr lang="en-US" sz="3200" dirty="0"/>
              <a:t>&lt;</a:t>
            </a:r>
            <a:r>
              <a:rPr lang="en-US" sz="3200" dirty="0" err="1"/>
              <a:t>ul</a:t>
            </a:r>
            <a:r>
              <a:rPr lang="en-US" sz="3200" dirty="0"/>
              <a:t>&gt;</a:t>
            </a:r>
          </a:p>
          <a:p>
            <a:pPr algn="l"/>
            <a:r>
              <a:rPr lang="en-US" sz="3200" dirty="0"/>
              <a:t>&lt;li&gt;Black tea&lt;/li&gt;</a:t>
            </a:r>
          </a:p>
          <a:p>
            <a:pPr algn="l"/>
            <a:r>
              <a:rPr lang="en-US" sz="3200" dirty="0"/>
              <a:t>&lt;li&gt;Green tea&lt;/li&gt;</a:t>
            </a:r>
          </a:p>
          <a:p>
            <a:pPr algn="l"/>
            <a:r>
              <a:rPr lang="en-US" sz="3200" dirty="0"/>
              <a:t>&lt;/</a:t>
            </a:r>
            <a:r>
              <a:rPr lang="en-US" sz="3200" dirty="0" err="1"/>
              <a:t>ul</a:t>
            </a:r>
            <a:r>
              <a:rPr lang="en-US" sz="3200" dirty="0"/>
              <a:t>&gt;</a:t>
            </a:r>
          </a:p>
          <a:p>
            <a:pPr algn="l"/>
            <a:r>
              <a:rPr lang="en-US" sz="3200" dirty="0"/>
              <a:t>&lt;/li&gt;</a:t>
            </a:r>
          </a:p>
          <a:p>
            <a:pPr algn="l"/>
            <a:r>
              <a:rPr lang="en-US" sz="3200" dirty="0"/>
              <a:t>&lt;li&gt;Milk&lt;/li&gt;</a:t>
            </a:r>
          </a:p>
        </p:txBody>
      </p:sp>
    </p:spTree>
    <p:extLst>
      <p:ext uri="{BB962C8B-B14F-4D97-AF65-F5344CB8AC3E}">
        <p14:creationId xmlns:p14="http://schemas.microsoft.com/office/powerpoint/2010/main" val="53895345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5800" y="990600"/>
            <a:ext cx="12192000" cy="11403122"/>
          </a:xfrm>
          <a:prstGeom prst="rect">
            <a:avLst/>
          </a:prstGeom>
        </p:spPr>
        <p:txBody>
          <a:bodyPr>
            <a:spAutoFit/>
          </a:bodyPr>
          <a:lstStyle/>
          <a:p>
            <a:pPr algn="l"/>
            <a:r>
              <a:rPr lang="en-US" dirty="0"/>
              <a:t>Unordered (Bulleted) List</a:t>
            </a:r>
          </a:p>
          <a:p>
            <a:pPr algn="l"/>
            <a:r>
              <a:rPr lang="en-US" dirty="0"/>
              <a:t>&lt;</a:t>
            </a:r>
            <a:r>
              <a:rPr lang="en-US" dirty="0" err="1"/>
              <a:t>ul</a:t>
            </a:r>
            <a:r>
              <a:rPr lang="en-US" dirty="0"/>
              <a:t>&gt;</a:t>
            </a:r>
          </a:p>
          <a:p>
            <a:pPr algn="l"/>
            <a:r>
              <a:rPr lang="en-US" dirty="0"/>
              <a:t>&lt;li&gt;First item&lt;/li&gt;</a:t>
            </a:r>
          </a:p>
          <a:p>
            <a:pPr algn="l"/>
            <a:r>
              <a:rPr lang="en-US" dirty="0"/>
              <a:t>&lt;li&gt;Next item&lt;/li&gt;</a:t>
            </a:r>
          </a:p>
          <a:p>
            <a:pPr algn="l"/>
            <a:r>
              <a:rPr lang="en-US" dirty="0"/>
              <a:t>&lt;/</a:t>
            </a:r>
            <a:r>
              <a:rPr lang="en-US" dirty="0" err="1"/>
              <a:t>ul</a:t>
            </a:r>
            <a:r>
              <a:rPr lang="en-US" dirty="0"/>
              <a:t>&gt;</a:t>
            </a:r>
          </a:p>
          <a:p>
            <a:pPr algn="l"/>
            <a:endParaRPr lang="en-US" dirty="0"/>
          </a:p>
          <a:p>
            <a:pPr algn="l"/>
            <a:endParaRPr lang="en-US" dirty="0"/>
          </a:p>
          <a:p>
            <a:pPr algn="l"/>
            <a:r>
              <a:rPr lang="en-US" dirty="0"/>
              <a:t>Ordered (Numbered) List</a:t>
            </a:r>
          </a:p>
          <a:p>
            <a:pPr algn="l"/>
            <a:r>
              <a:rPr lang="en-US" dirty="0"/>
              <a:t>&lt;</a:t>
            </a:r>
            <a:r>
              <a:rPr lang="en-US" dirty="0" err="1"/>
              <a:t>ol</a:t>
            </a:r>
            <a:r>
              <a:rPr lang="en-US" dirty="0"/>
              <a:t>&gt;</a:t>
            </a:r>
          </a:p>
          <a:p>
            <a:pPr algn="l"/>
            <a:r>
              <a:rPr lang="en-US" dirty="0"/>
              <a:t>&lt;li&gt;First item&lt;/li&gt;</a:t>
            </a:r>
          </a:p>
          <a:p>
            <a:pPr algn="l"/>
            <a:r>
              <a:rPr lang="en-US" dirty="0"/>
              <a:t>&lt;li&gt;Next item&lt;/li&gt;</a:t>
            </a:r>
          </a:p>
          <a:p>
            <a:pPr algn="l"/>
            <a:r>
              <a:rPr lang="en-US" dirty="0"/>
              <a:t>&lt;/</a:t>
            </a:r>
            <a:r>
              <a:rPr lang="en-US" dirty="0" err="1"/>
              <a:t>ol</a:t>
            </a:r>
            <a:r>
              <a:rPr lang="en-US" dirty="0" smtClean="0"/>
              <a:t>&gt;</a:t>
            </a:r>
          </a:p>
          <a:p>
            <a:pPr algn="l"/>
            <a:endParaRPr lang="en-US" dirty="0"/>
          </a:p>
          <a:p>
            <a:pPr algn="l"/>
            <a:endParaRPr lang="en-US" dirty="0"/>
          </a:p>
          <a:p>
            <a:pPr algn="l"/>
            <a:r>
              <a:rPr lang="en-US" dirty="0"/>
              <a:t>Definition List</a:t>
            </a:r>
          </a:p>
          <a:p>
            <a:pPr algn="l"/>
            <a:r>
              <a:rPr lang="en-US" dirty="0"/>
              <a:t>&lt;dl&gt;</a:t>
            </a:r>
          </a:p>
          <a:p>
            <a:pPr algn="l"/>
            <a:r>
              <a:rPr lang="en-US" dirty="0"/>
              <a:t>&lt;</a:t>
            </a:r>
            <a:r>
              <a:rPr lang="en-US" dirty="0" err="1"/>
              <a:t>dt</a:t>
            </a:r>
            <a:r>
              <a:rPr lang="en-US" dirty="0"/>
              <a:t>&gt;First term&lt;/</a:t>
            </a:r>
            <a:r>
              <a:rPr lang="en-US" dirty="0" err="1"/>
              <a:t>dt</a:t>
            </a:r>
            <a:r>
              <a:rPr lang="en-US" dirty="0"/>
              <a:t>&gt;</a:t>
            </a:r>
          </a:p>
          <a:p>
            <a:pPr algn="l"/>
            <a:r>
              <a:rPr lang="en-US" dirty="0"/>
              <a:t>&lt;</a:t>
            </a:r>
            <a:r>
              <a:rPr lang="en-US" dirty="0" err="1"/>
              <a:t>dd</a:t>
            </a:r>
            <a:r>
              <a:rPr lang="en-US" dirty="0"/>
              <a:t>&gt;Definition&lt;/</a:t>
            </a:r>
            <a:r>
              <a:rPr lang="en-US" dirty="0" err="1"/>
              <a:t>dd</a:t>
            </a:r>
            <a:r>
              <a:rPr lang="en-US" dirty="0"/>
              <a:t>&gt;</a:t>
            </a:r>
          </a:p>
          <a:p>
            <a:pPr algn="l"/>
            <a:r>
              <a:rPr lang="en-US" dirty="0"/>
              <a:t>&lt;</a:t>
            </a:r>
            <a:r>
              <a:rPr lang="en-US" dirty="0" err="1"/>
              <a:t>dt</a:t>
            </a:r>
            <a:r>
              <a:rPr lang="en-US" dirty="0"/>
              <a:t>&gt;Next term&lt;/</a:t>
            </a:r>
            <a:r>
              <a:rPr lang="en-US" dirty="0" err="1"/>
              <a:t>dt</a:t>
            </a:r>
            <a:r>
              <a:rPr lang="en-US" dirty="0"/>
              <a:t>&gt;</a:t>
            </a:r>
          </a:p>
          <a:p>
            <a:pPr algn="l"/>
            <a:r>
              <a:rPr lang="en-US" dirty="0"/>
              <a:t>&lt;</a:t>
            </a:r>
            <a:r>
              <a:rPr lang="en-US" dirty="0" err="1"/>
              <a:t>dd</a:t>
            </a:r>
            <a:r>
              <a:rPr lang="en-US" dirty="0"/>
              <a:t>&gt;Definition&lt;/</a:t>
            </a:r>
            <a:r>
              <a:rPr lang="en-US" dirty="0" err="1"/>
              <a:t>dd</a:t>
            </a:r>
            <a:r>
              <a:rPr lang="en-US" dirty="0"/>
              <a:t>&gt;</a:t>
            </a:r>
          </a:p>
          <a:p>
            <a:pPr algn="l"/>
            <a:r>
              <a:rPr lang="en-US" dirty="0"/>
              <a:t>&lt;/dl&gt;</a:t>
            </a:r>
          </a:p>
        </p:txBody>
      </p:sp>
    </p:spTree>
    <p:extLst>
      <p:ext uri="{BB962C8B-B14F-4D97-AF65-F5344CB8AC3E}">
        <p14:creationId xmlns:p14="http://schemas.microsoft.com/office/powerpoint/2010/main" val="520571769"/>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6800" y="1066800"/>
            <a:ext cx="12192000" cy="10864513"/>
          </a:xfrm>
          <a:prstGeom prst="rect">
            <a:avLst/>
          </a:prstGeom>
        </p:spPr>
        <p:txBody>
          <a:bodyPr>
            <a:spAutoFit/>
          </a:bodyPr>
          <a:lstStyle/>
          <a:p>
            <a:pPr algn="l"/>
            <a:r>
              <a:rPr lang="en-US" dirty="0"/>
              <a:t>Tables</a:t>
            </a:r>
          </a:p>
          <a:p>
            <a:pPr algn="l"/>
            <a:r>
              <a:rPr lang="en-US" dirty="0"/>
              <a:t>&lt;table border="1"&gt;</a:t>
            </a:r>
          </a:p>
          <a:p>
            <a:pPr algn="l"/>
            <a:r>
              <a:rPr lang="en-US" dirty="0"/>
              <a:t>&lt;</a:t>
            </a:r>
            <a:r>
              <a:rPr lang="en-US" dirty="0" err="1"/>
              <a:t>tr</a:t>
            </a:r>
            <a:r>
              <a:rPr lang="en-US" dirty="0"/>
              <a:t>&gt;</a:t>
            </a:r>
          </a:p>
          <a:p>
            <a:pPr algn="l"/>
            <a:r>
              <a:rPr lang="en-US" dirty="0"/>
              <a:t>&lt;</a:t>
            </a:r>
            <a:r>
              <a:rPr lang="en-US" dirty="0" err="1"/>
              <a:t>th</a:t>
            </a:r>
            <a:r>
              <a:rPr lang="en-US" dirty="0"/>
              <a:t>&gt;</a:t>
            </a:r>
            <a:r>
              <a:rPr lang="en-US" dirty="0" err="1"/>
              <a:t>someheader</a:t>
            </a:r>
            <a:r>
              <a:rPr lang="en-US" dirty="0"/>
              <a:t>&lt;/</a:t>
            </a:r>
            <a:r>
              <a:rPr lang="en-US" dirty="0" err="1"/>
              <a:t>th</a:t>
            </a:r>
            <a:r>
              <a:rPr lang="en-US" dirty="0"/>
              <a:t>&gt;</a:t>
            </a:r>
          </a:p>
          <a:p>
            <a:pPr algn="l"/>
            <a:r>
              <a:rPr lang="en-US" dirty="0"/>
              <a:t>&lt;</a:t>
            </a:r>
            <a:r>
              <a:rPr lang="en-US" dirty="0" err="1"/>
              <a:t>th</a:t>
            </a:r>
            <a:r>
              <a:rPr lang="en-US" dirty="0"/>
              <a:t>&gt;</a:t>
            </a:r>
            <a:r>
              <a:rPr lang="en-US" dirty="0" err="1"/>
              <a:t>someheader</a:t>
            </a:r>
            <a:r>
              <a:rPr lang="en-US" dirty="0"/>
              <a:t>&lt;/</a:t>
            </a:r>
            <a:r>
              <a:rPr lang="en-US" dirty="0" err="1"/>
              <a:t>th</a:t>
            </a:r>
            <a:r>
              <a:rPr lang="en-US" dirty="0"/>
              <a:t>&gt;</a:t>
            </a:r>
          </a:p>
          <a:p>
            <a:pPr algn="l"/>
            <a:r>
              <a:rPr lang="en-US" dirty="0"/>
              <a:t>&lt;/</a:t>
            </a:r>
            <a:r>
              <a:rPr lang="en-US" dirty="0" err="1"/>
              <a:t>tr</a:t>
            </a:r>
            <a:r>
              <a:rPr lang="en-US" dirty="0"/>
              <a:t>&gt;</a:t>
            </a:r>
          </a:p>
          <a:p>
            <a:pPr algn="l"/>
            <a:r>
              <a:rPr lang="en-US" dirty="0"/>
              <a:t>&lt;</a:t>
            </a:r>
            <a:r>
              <a:rPr lang="en-US" dirty="0" err="1"/>
              <a:t>tr</a:t>
            </a:r>
            <a:r>
              <a:rPr lang="en-US" dirty="0"/>
              <a:t>&gt;</a:t>
            </a:r>
          </a:p>
          <a:p>
            <a:pPr algn="l"/>
            <a:r>
              <a:rPr lang="en-US" dirty="0"/>
              <a:t>&lt;td&gt;</a:t>
            </a:r>
            <a:r>
              <a:rPr lang="en-US" dirty="0" err="1"/>
              <a:t>sometext</a:t>
            </a:r>
            <a:r>
              <a:rPr lang="en-US" dirty="0"/>
              <a:t>&lt;/td&gt;</a:t>
            </a:r>
          </a:p>
          <a:p>
            <a:pPr algn="l"/>
            <a:r>
              <a:rPr lang="en-US" dirty="0"/>
              <a:t>&lt;td&gt;</a:t>
            </a:r>
            <a:r>
              <a:rPr lang="en-US" dirty="0" err="1"/>
              <a:t>sometext</a:t>
            </a:r>
            <a:r>
              <a:rPr lang="en-US" dirty="0"/>
              <a:t>&lt;/td&gt;</a:t>
            </a:r>
          </a:p>
          <a:p>
            <a:pPr algn="l"/>
            <a:r>
              <a:rPr lang="en-US" dirty="0"/>
              <a:t>&lt;/</a:t>
            </a:r>
            <a:r>
              <a:rPr lang="en-US" dirty="0" err="1"/>
              <a:t>tr</a:t>
            </a:r>
            <a:r>
              <a:rPr lang="en-US" dirty="0"/>
              <a:t>&gt;</a:t>
            </a:r>
          </a:p>
          <a:p>
            <a:pPr algn="l"/>
            <a:r>
              <a:rPr lang="en-US" dirty="0"/>
              <a:t>&lt;/table&gt;</a:t>
            </a:r>
          </a:p>
          <a:p>
            <a:pPr algn="l"/>
            <a:endParaRPr lang="en-US" dirty="0"/>
          </a:p>
          <a:p>
            <a:pPr algn="l"/>
            <a:endParaRPr lang="en-US" dirty="0"/>
          </a:p>
          <a:p>
            <a:pPr algn="l"/>
            <a:r>
              <a:rPr lang="en-US" dirty="0"/>
              <a:t>Definition List</a:t>
            </a:r>
          </a:p>
          <a:p>
            <a:pPr algn="l"/>
            <a:r>
              <a:rPr lang="en-US" dirty="0"/>
              <a:t>&lt;dl&gt;</a:t>
            </a:r>
          </a:p>
          <a:p>
            <a:pPr algn="l"/>
            <a:r>
              <a:rPr lang="en-US" dirty="0"/>
              <a:t>&lt;</a:t>
            </a:r>
            <a:r>
              <a:rPr lang="en-US" dirty="0" err="1"/>
              <a:t>dt</a:t>
            </a:r>
            <a:r>
              <a:rPr lang="en-US" dirty="0"/>
              <a:t>&gt;First term&lt;/</a:t>
            </a:r>
            <a:r>
              <a:rPr lang="en-US" dirty="0" err="1"/>
              <a:t>dt</a:t>
            </a:r>
            <a:r>
              <a:rPr lang="en-US" dirty="0"/>
              <a:t>&gt;</a:t>
            </a:r>
          </a:p>
          <a:p>
            <a:pPr algn="l"/>
            <a:r>
              <a:rPr lang="en-US" dirty="0"/>
              <a:t>&lt;</a:t>
            </a:r>
            <a:r>
              <a:rPr lang="en-US" dirty="0" err="1"/>
              <a:t>dd</a:t>
            </a:r>
            <a:r>
              <a:rPr lang="en-US" dirty="0"/>
              <a:t>&gt;Definition&lt;/</a:t>
            </a:r>
            <a:r>
              <a:rPr lang="en-US" dirty="0" err="1"/>
              <a:t>dd</a:t>
            </a:r>
            <a:r>
              <a:rPr lang="en-US" dirty="0"/>
              <a:t>&gt;</a:t>
            </a:r>
          </a:p>
          <a:p>
            <a:pPr algn="l"/>
            <a:r>
              <a:rPr lang="en-US" dirty="0"/>
              <a:t>&lt;</a:t>
            </a:r>
            <a:r>
              <a:rPr lang="en-US" dirty="0" err="1"/>
              <a:t>dt</a:t>
            </a:r>
            <a:r>
              <a:rPr lang="en-US" dirty="0"/>
              <a:t>&gt;Next term&lt;/</a:t>
            </a:r>
            <a:r>
              <a:rPr lang="en-US" dirty="0" err="1"/>
              <a:t>dt</a:t>
            </a:r>
            <a:r>
              <a:rPr lang="en-US" dirty="0"/>
              <a:t>&gt;</a:t>
            </a:r>
          </a:p>
          <a:p>
            <a:pPr algn="l"/>
            <a:r>
              <a:rPr lang="en-US" dirty="0"/>
              <a:t>&lt;</a:t>
            </a:r>
            <a:r>
              <a:rPr lang="en-US" dirty="0" err="1"/>
              <a:t>dd</a:t>
            </a:r>
            <a:r>
              <a:rPr lang="en-US" dirty="0"/>
              <a:t>&gt;Definition&lt;/</a:t>
            </a:r>
            <a:r>
              <a:rPr lang="en-US" dirty="0" err="1"/>
              <a:t>dd</a:t>
            </a:r>
            <a:r>
              <a:rPr lang="en-US" dirty="0"/>
              <a:t>&gt;</a:t>
            </a:r>
          </a:p>
          <a:p>
            <a:pPr algn="l"/>
            <a:r>
              <a:rPr lang="en-US" dirty="0"/>
              <a:t>&lt;/dl&gt;</a:t>
            </a:r>
          </a:p>
        </p:txBody>
      </p:sp>
    </p:spTree>
    <p:extLst>
      <p:ext uri="{BB962C8B-B14F-4D97-AF65-F5344CB8AC3E}">
        <p14:creationId xmlns:p14="http://schemas.microsoft.com/office/powerpoint/2010/main" val="26303948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HTML (Hypertext Markup Language) is not a programming language. It is a markup language that tells web browsers how to structure the web pages you visit."/>
          <p:cNvSpPr txBox="1">
            <a:spLocks noGrp="1"/>
          </p:cNvSpPr>
          <p:nvPr>
            <p:ph type="body" idx="21"/>
          </p:nvPr>
        </p:nvSpPr>
        <p:spPr>
          <a:xfrm>
            <a:off x="1257300" y="4396351"/>
            <a:ext cx="21869401" cy="2517150"/>
          </a:xfrm>
          <a:prstGeom prst="rect">
            <a:avLst/>
          </a:prstGeom>
        </p:spPr>
        <p:txBody>
          <a:bodyPr/>
          <a:lstStyle/>
          <a:p>
            <a:pPr algn="l" defTabSz="457200">
              <a:defRPr sz="5500" cap="none" spc="0">
                <a:solidFill>
                  <a:srgbClr val="333333"/>
                </a:solidFill>
                <a:latin typeface="Arial"/>
                <a:ea typeface="Arial"/>
                <a:cs typeface="Arial"/>
                <a:sym typeface="Arial"/>
              </a:defRPr>
            </a:pPr>
            <a:r>
              <a:rPr>
                <a:solidFill>
                  <a:srgbClr val="3D7E9A"/>
                </a:solidFill>
                <a:hlinkClick r:id="rId2"/>
              </a:rPr>
              <a:t>HTML</a:t>
            </a:r>
            <a:r>
              <a:t> (Hypertext Markup Language) is not a programming language. It is a </a:t>
            </a:r>
            <a:r>
              <a:rPr i="1"/>
              <a:t>markup language</a:t>
            </a:r>
            <a:r>
              <a:t> that tells web browsers how to structure the web pages you visit.</a:t>
            </a:r>
          </a:p>
        </p:txBody>
      </p:sp>
      <p:sp>
        <p:nvSpPr>
          <p:cNvPr id="161" name="What is html ?"/>
          <p:cNvSpPr txBox="1">
            <a:spLocks noGrp="1"/>
          </p:cNvSpPr>
          <p:nvPr>
            <p:ph type="title"/>
          </p:nvPr>
        </p:nvSpPr>
        <p:spPr>
          <a:xfrm>
            <a:off x="1257299" y="1720849"/>
            <a:ext cx="21869401" cy="1054101"/>
          </a:xfrm>
          <a:prstGeom prst="rect">
            <a:avLst/>
          </a:prstGeom>
        </p:spPr>
        <p:txBody>
          <a:bodyPr/>
          <a:lstStyle>
            <a:lvl1pPr defTabSz="634745">
              <a:defRPr sz="5684" spc="113"/>
            </a:lvl1pPr>
          </a:lstStyle>
          <a:p>
            <a:r>
              <a:t>What is html ?</a:t>
            </a: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1295400"/>
            <a:ext cx="12192000" cy="6555641"/>
          </a:xfrm>
          <a:prstGeom prst="rect">
            <a:avLst/>
          </a:prstGeom>
        </p:spPr>
        <p:txBody>
          <a:bodyPr>
            <a:spAutoFit/>
          </a:bodyPr>
          <a:lstStyle/>
          <a:p>
            <a:pPr algn="l"/>
            <a:endParaRPr lang="en-US" dirty="0"/>
          </a:p>
          <a:p>
            <a:pPr algn="l"/>
            <a:r>
              <a:rPr lang="en-US" dirty="0"/>
              <a:t>Tables</a:t>
            </a:r>
          </a:p>
          <a:p>
            <a:pPr algn="l"/>
            <a:r>
              <a:rPr lang="en-US" dirty="0"/>
              <a:t>&lt;table border="1"&gt;</a:t>
            </a:r>
          </a:p>
          <a:p>
            <a:pPr algn="l"/>
            <a:r>
              <a:rPr lang="en-US" dirty="0"/>
              <a:t>&lt;</a:t>
            </a:r>
            <a:r>
              <a:rPr lang="en-US" dirty="0" err="1"/>
              <a:t>tr</a:t>
            </a:r>
            <a:r>
              <a:rPr lang="en-US" dirty="0"/>
              <a:t>&gt;</a:t>
            </a:r>
          </a:p>
          <a:p>
            <a:pPr algn="l"/>
            <a:r>
              <a:rPr lang="en-US" dirty="0"/>
              <a:t>&lt;</a:t>
            </a:r>
            <a:r>
              <a:rPr lang="en-US" dirty="0" err="1"/>
              <a:t>th</a:t>
            </a:r>
            <a:r>
              <a:rPr lang="en-US" dirty="0"/>
              <a:t>&gt;</a:t>
            </a:r>
            <a:r>
              <a:rPr lang="en-US" dirty="0" err="1"/>
              <a:t>someheader</a:t>
            </a:r>
            <a:r>
              <a:rPr lang="en-US" dirty="0"/>
              <a:t>&lt;/</a:t>
            </a:r>
            <a:r>
              <a:rPr lang="en-US" dirty="0" err="1"/>
              <a:t>th</a:t>
            </a:r>
            <a:r>
              <a:rPr lang="en-US" dirty="0"/>
              <a:t>&gt;</a:t>
            </a:r>
          </a:p>
          <a:p>
            <a:pPr algn="l"/>
            <a:r>
              <a:rPr lang="en-US" dirty="0"/>
              <a:t>&lt;</a:t>
            </a:r>
            <a:r>
              <a:rPr lang="en-US" dirty="0" err="1"/>
              <a:t>th</a:t>
            </a:r>
            <a:r>
              <a:rPr lang="en-US" dirty="0"/>
              <a:t>&gt;</a:t>
            </a:r>
            <a:r>
              <a:rPr lang="en-US" dirty="0" err="1"/>
              <a:t>someheader</a:t>
            </a:r>
            <a:r>
              <a:rPr lang="en-US" dirty="0"/>
              <a:t>&lt;/</a:t>
            </a:r>
            <a:r>
              <a:rPr lang="en-US" dirty="0" err="1"/>
              <a:t>th</a:t>
            </a:r>
            <a:r>
              <a:rPr lang="en-US" dirty="0"/>
              <a:t>&gt;</a:t>
            </a:r>
          </a:p>
          <a:p>
            <a:pPr algn="l"/>
            <a:r>
              <a:rPr lang="en-US" dirty="0"/>
              <a:t>&lt;/</a:t>
            </a:r>
            <a:r>
              <a:rPr lang="en-US" dirty="0" err="1"/>
              <a:t>tr</a:t>
            </a:r>
            <a:r>
              <a:rPr lang="en-US" dirty="0"/>
              <a:t>&gt;</a:t>
            </a:r>
          </a:p>
          <a:p>
            <a:pPr algn="l"/>
            <a:r>
              <a:rPr lang="en-US" dirty="0"/>
              <a:t>&lt;</a:t>
            </a:r>
            <a:r>
              <a:rPr lang="en-US" dirty="0" err="1"/>
              <a:t>tr</a:t>
            </a:r>
            <a:r>
              <a:rPr lang="en-US" dirty="0"/>
              <a:t>&gt;</a:t>
            </a:r>
          </a:p>
          <a:p>
            <a:pPr algn="l"/>
            <a:r>
              <a:rPr lang="en-US" dirty="0"/>
              <a:t>&lt;td&gt;</a:t>
            </a:r>
            <a:r>
              <a:rPr lang="en-US" dirty="0" err="1"/>
              <a:t>sometext</a:t>
            </a:r>
            <a:r>
              <a:rPr lang="en-US" dirty="0"/>
              <a:t>&lt;/td&gt;</a:t>
            </a:r>
          </a:p>
          <a:p>
            <a:pPr algn="l"/>
            <a:r>
              <a:rPr lang="en-US" dirty="0"/>
              <a:t>&lt;td&gt;</a:t>
            </a:r>
            <a:r>
              <a:rPr lang="en-US" dirty="0" err="1"/>
              <a:t>sometext</a:t>
            </a:r>
            <a:r>
              <a:rPr lang="en-US" dirty="0"/>
              <a:t>&lt;/td&gt;</a:t>
            </a:r>
          </a:p>
          <a:p>
            <a:pPr algn="l"/>
            <a:r>
              <a:rPr lang="en-US" dirty="0"/>
              <a:t>&lt;/</a:t>
            </a:r>
            <a:r>
              <a:rPr lang="en-US" dirty="0" err="1"/>
              <a:t>tr</a:t>
            </a:r>
            <a:r>
              <a:rPr lang="en-US" dirty="0"/>
              <a:t>&gt;</a:t>
            </a:r>
          </a:p>
          <a:p>
            <a:pPr algn="l"/>
            <a:r>
              <a:rPr lang="en-US" dirty="0"/>
              <a:t>&lt;/table&gt;</a:t>
            </a:r>
          </a:p>
        </p:txBody>
      </p:sp>
    </p:spTree>
    <p:extLst>
      <p:ext uri="{BB962C8B-B14F-4D97-AF65-F5344CB8AC3E}">
        <p14:creationId xmlns:p14="http://schemas.microsoft.com/office/powerpoint/2010/main" val="86061105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The opening tag: This consists of the name of the element (in this example, p for paragraph), wrapped in opening and closing angle brackets. This opening tag marks where the element begins or starts to take effect. In this example, it precedes the start "/>
          <p:cNvSpPr txBox="1">
            <a:spLocks noGrp="1"/>
          </p:cNvSpPr>
          <p:nvPr>
            <p:ph type="body" idx="21"/>
          </p:nvPr>
        </p:nvSpPr>
        <p:spPr>
          <a:xfrm>
            <a:off x="1257299" y="7031818"/>
            <a:ext cx="21869401" cy="6180981"/>
          </a:xfrm>
          <a:prstGeom prst="rect">
            <a:avLst/>
          </a:prstGeom>
        </p:spPr>
        <p:txBody>
          <a:bodyPr/>
          <a:lstStyle/>
          <a:p>
            <a:pPr marL="457200" indent="-317500" algn="l" defTabSz="457200">
              <a:spcBef>
                <a:spcPts val="600"/>
              </a:spcBef>
              <a:buClr>
                <a:srgbClr val="333333"/>
              </a:buClr>
              <a:buSzPct val="75000"/>
              <a:buFont typeface="Arial"/>
              <a:buChar char="•"/>
              <a:defRPr sz="4000" cap="none" spc="0">
                <a:solidFill>
                  <a:srgbClr val="333333"/>
                </a:solidFill>
                <a:latin typeface="Arial"/>
                <a:ea typeface="Arial"/>
                <a:cs typeface="Arial"/>
                <a:sym typeface="Arial"/>
              </a:defRPr>
            </a:pPr>
            <a:r>
              <a:rPr b="1"/>
              <a:t>The opening tag:</a:t>
            </a:r>
            <a:r>
              <a:t> This consists of the name of the element (in this example, </a:t>
            </a:r>
            <a:r>
              <a:rPr i="1"/>
              <a:t>p</a:t>
            </a:r>
            <a:r>
              <a:t> for paragraph), wrapped in opening and closing angle brackets. This opening tag marks where the element begins or starts to take effect. In this example, it precedes the start of the paragraph text.</a:t>
            </a:r>
          </a:p>
          <a:p>
            <a:pPr marL="457200" indent="-317500" algn="l" defTabSz="457200">
              <a:spcBef>
                <a:spcPts val="600"/>
              </a:spcBef>
              <a:buClr>
                <a:srgbClr val="333333"/>
              </a:buClr>
              <a:buSzPct val="75000"/>
              <a:buFont typeface="Arial"/>
              <a:buChar char="•"/>
              <a:defRPr sz="4000" cap="none" spc="0">
                <a:solidFill>
                  <a:srgbClr val="333333"/>
                </a:solidFill>
                <a:latin typeface="Arial"/>
                <a:ea typeface="Arial"/>
                <a:cs typeface="Arial"/>
                <a:sym typeface="Arial"/>
              </a:defRPr>
            </a:pPr>
            <a:endParaRPr/>
          </a:p>
          <a:p>
            <a:pPr marL="457200" indent="-317500" algn="l" defTabSz="457200">
              <a:spcBef>
                <a:spcPts val="600"/>
              </a:spcBef>
              <a:buClr>
                <a:srgbClr val="333333"/>
              </a:buClr>
              <a:buSzPct val="75000"/>
              <a:buFont typeface="Arial"/>
              <a:buChar char="•"/>
              <a:defRPr sz="4000" cap="none" spc="0">
                <a:solidFill>
                  <a:srgbClr val="333333"/>
                </a:solidFill>
                <a:latin typeface="Arial"/>
                <a:ea typeface="Arial"/>
                <a:cs typeface="Arial"/>
                <a:sym typeface="Arial"/>
              </a:defRPr>
            </a:pPr>
            <a:r>
              <a:rPr b="1"/>
              <a:t>The content:</a:t>
            </a:r>
            <a:r>
              <a:t> This is the content of the element. In this example, it is the paragraph text.</a:t>
            </a:r>
          </a:p>
          <a:p>
            <a:pPr marL="457200" indent="-317500" algn="l" defTabSz="457200">
              <a:spcBef>
                <a:spcPts val="600"/>
              </a:spcBef>
              <a:buClr>
                <a:srgbClr val="333333"/>
              </a:buClr>
              <a:buSzPct val="75000"/>
              <a:buFont typeface="Arial"/>
              <a:buChar char="•"/>
              <a:defRPr sz="4000" cap="none" spc="0">
                <a:solidFill>
                  <a:srgbClr val="333333"/>
                </a:solidFill>
                <a:latin typeface="Arial"/>
                <a:ea typeface="Arial"/>
                <a:cs typeface="Arial"/>
                <a:sym typeface="Arial"/>
              </a:defRPr>
            </a:pPr>
            <a:endParaRPr/>
          </a:p>
          <a:p>
            <a:pPr marL="457200" indent="-317500" algn="l" defTabSz="457200">
              <a:spcBef>
                <a:spcPts val="600"/>
              </a:spcBef>
              <a:buClr>
                <a:srgbClr val="333333"/>
              </a:buClr>
              <a:buSzPct val="75000"/>
              <a:buFont typeface="Arial"/>
              <a:buChar char="•"/>
              <a:defRPr sz="4000" cap="none" spc="0">
                <a:solidFill>
                  <a:srgbClr val="333333"/>
                </a:solidFill>
                <a:latin typeface="Arial"/>
                <a:ea typeface="Arial"/>
                <a:cs typeface="Arial"/>
                <a:sym typeface="Arial"/>
              </a:defRPr>
            </a:pPr>
            <a:r>
              <a:rPr b="1"/>
              <a:t>The closing tag:</a:t>
            </a:r>
            <a:r>
              <a:t> This is the same as the opening tag, except that it includes a forward slash before the element name. This marks where the element ends. Failing to include a closing tag is a common beginner error that can produce peculiar results.</a:t>
            </a:r>
          </a:p>
        </p:txBody>
      </p:sp>
      <p:sp>
        <p:nvSpPr>
          <p:cNvPr id="164" name="Anatomy of an HTML element"/>
          <p:cNvSpPr txBox="1">
            <a:spLocks noGrp="1"/>
          </p:cNvSpPr>
          <p:nvPr>
            <p:ph type="title"/>
          </p:nvPr>
        </p:nvSpPr>
        <p:spPr>
          <a:prstGeom prst="rect">
            <a:avLst/>
          </a:prstGeom>
        </p:spPr>
        <p:txBody>
          <a:bodyPr/>
          <a:lstStyle>
            <a:lvl1pPr defTabSz="259079">
              <a:defRPr sz="5960" spc="119"/>
            </a:lvl1pPr>
          </a:lstStyle>
          <a:p>
            <a:r>
              <a:t>Anatomy of an HTML element</a:t>
            </a:r>
          </a:p>
        </p:txBody>
      </p:sp>
      <p:pic>
        <p:nvPicPr>
          <p:cNvPr id="165" name="Image" descr="Image"/>
          <p:cNvPicPr>
            <a:picLocks noChangeAspect="1"/>
          </p:cNvPicPr>
          <p:nvPr/>
        </p:nvPicPr>
        <p:blipFill>
          <a:blip r:embed="rId2">
            <a:extLst/>
          </a:blip>
          <a:stretch>
            <a:fillRect/>
          </a:stretch>
        </p:blipFill>
        <p:spPr>
          <a:xfrm>
            <a:off x="6978650" y="2836459"/>
            <a:ext cx="10426700" cy="3238501"/>
          </a:xfrm>
          <a:prstGeom prst="rect">
            <a:avLst/>
          </a:prstGeom>
          <a:ln w="12700">
            <a:miter lim="400000"/>
          </a:ln>
          <a:effectLst>
            <a:outerShdw blurRad="127000" dist="76200" dir="2700000" rotWithShape="0">
              <a:srgbClr val="000000">
                <a:alpha val="75000"/>
              </a:srgbClr>
            </a:outerShdw>
          </a:effectLst>
        </p:spPr>
      </p:pic>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 name="Screenshot 2020-11-22 at 9.56.49 PM.png" descr="Screenshot 2020-11-22 at 9.56.49 PM.png"/>
          <p:cNvPicPr>
            <a:picLocks noChangeAspect="1"/>
          </p:cNvPicPr>
          <p:nvPr/>
        </p:nvPicPr>
        <p:blipFill>
          <a:blip r:embed="rId2">
            <a:extLst/>
          </a:blip>
          <a:stretch>
            <a:fillRect/>
          </a:stretch>
        </p:blipFill>
        <p:spPr>
          <a:xfrm>
            <a:off x="4150112" y="2454773"/>
            <a:ext cx="16083776" cy="8406708"/>
          </a:xfrm>
          <a:prstGeom prst="rect">
            <a:avLst/>
          </a:prstGeom>
          <a:ln w="12700">
            <a:miter lim="400000"/>
          </a:ln>
          <a:effectLst>
            <a:outerShdw blurRad="127000" dist="76200" dir="2700000" rotWithShape="0">
              <a:srgbClr val="000000">
                <a:alpha val="75000"/>
              </a:srgbClr>
            </a:outerShdw>
          </a:effectLst>
        </p:spPr>
      </p:pic>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lt;!DOCTYPE html&gt;: The doctype. When HTML was young (1991-1992), doctypes were meant to act as links to a set of rules that the HTML page had to follow to be considered good HTML.…"/>
          <p:cNvSpPr txBox="1"/>
          <p:nvPr/>
        </p:nvSpPr>
        <p:spPr>
          <a:xfrm>
            <a:off x="2795836" y="2836126"/>
            <a:ext cx="18792328" cy="86135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marL="457200" indent="-317500" algn="l" defTabSz="457200">
              <a:spcBef>
                <a:spcPts val="600"/>
              </a:spcBef>
              <a:buClr>
                <a:srgbClr val="333333"/>
              </a:buClr>
              <a:buSzPct val="100000"/>
              <a:buFont typeface="Courier"/>
              <a:buAutoNum type="arabicPeriod"/>
              <a:defRPr sz="3200">
                <a:solidFill>
                  <a:srgbClr val="333333"/>
                </a:solidFill>
                <a:latin typeface="Arial"/>
                <a:ea typeface="Arial"/>
                <a:cs typeface="Arial"/>
                <a:sym typeface="Arial"/>
              </a:defRPr>
            </a:pPr>
            <a:r>
              <a:rPr dirty="0">
                <a:latin typeface="Courier"/>
                <a:ea typeface="Courier"/>
                <a:cs typeface="Courier"/>
                <a:sym typeface="Courier"/>
              </a:rPr>
              <a:t>&lt;!DOCTYPE html&gt;</a:t>
            </a:r>
            <a:r>
              <a:rPr dirty="0"/>
              <a:t>: The </a:t>
            </a:r>
            <a:r>
              <a:rPr dirty="0" err="1"/>
              <a:t>doctype</a:t>
            </a:r>
            <a:r>
              <a:rPr dirty="0"/>
              <a:t>. When HTML was young (1991-1992), </a:t>
            </a:r>
            <a:r>
              <a:rPr dirty="0" err="1"/>
              <a:t>doctypes</a:t>
            </a:r>
            <a:r>
              <a:rPr dirty="0"/>
              <a:t> were meant to act as links to a set of rules that the HTML page had to follow to be considered good HTML.</a:t>
            </a:r>
          </a:p>
          <a:p>
            <a:pPr marL="457200" indent="-317500" algn="l" defTabSz="457200">
              <a:spcBef>
                <a:spcPts val="600"/>
              </a:spcBef>
              <a:buClr>
                <a:srgbClr val="333333"/>
              </a:buClr>
              <a:buSzPct val="100000"/>
              <a:buFont typeface="Courier"/>
              <a:buAutoNum type="arabicPeriod"/>
              <a:defRPr sz="3200">
                <a:solidFill>
                  <a:srgbClr val="333333"/>
                </a:solidFill>
                <a:latin typeface="Arial"/>
                <a:ea typeface="Arial"/>
                <a:cs typeface="Arial"/>
                <a:sym typeface="Arial"/>
              </a:defRPr>
            </a:pPr>
            <a:r>
              <a:rPr dirty="0">
                <a:latin typeface="Courier"/>
                <a:ea typeface="Courier"/>
                <a:cs typeface="Courier"/>
                <a:sym typeface="Courier"/>
              </a:rPr>
              <a:t>&lt;html&gt;&lt;/html&gt;</a:t>
            </a:r>
            <a:r>
              <a:rPr dirty="0"/>
              <a:t>: The </a:t>
            </a:r>
            <a:r>
              <a:rPr dirty="0">
                <a:solidFill>
                  <a:srgbClr val="3D7E9A"/>
                </a:solidFill>
                <a:latin typeface="Courier"/>
                <a:ea typeface="Courier"/>
                <a:cs typeface="Courier"/>
                <a:sym typeface="Courier"/>
                <a:hlinkClick r:id="rId2"/>
              </a:rPr>
              <a:t>&lt;html&gt;</a:t>
            </a:r>
            <a:r>
              <a:rPr dirty="0"/>
              <a:t> element. This element wraps all the content on the page. It is sometimes known as the root element.</a:t>
            </a:r>
          </a:p>
          <a:p>
            <a:pPr marL="457200" indent="-317500" algn="l" defTabSz="457200">
              <a:spcBef>
                <a:spcPts val="600"/>
              </a:spcBef>
              <a:buClr>
                <a:srgbClr val="333333"/>
              </a:buClr>
              <a:buSzPct val="100000"/>
              <a:buFont typeface="Courier"/>
              <a:buAutoNum type="arabicPeriod"/>
              <a:defRPr sz="3200">
                <a:solidFill>
                  <a:srgbClr val="333333"/>
                </a:solidFill>
                <a:latin typeface="Arial"/>
                <a:ea typeface="Arial"/>
                <a:cs typeface="Arial"/>
                <a:sym typeface="Arial"/>
              </a:defRPr>
            </a:pPr>
            <a:r>
              <a:rPr dirty="0">
                <a:latin typeface="Courier"/>
                <a:ea typeface="Courier"/>
                <a:cs typeface="Courier"/>
                <a:sym typeface="Courier"/>
              </a:rPr>
              <a:t>&lt;head&gt;&lt;/head&gt;</a:t>
            </a:r>
            <a:r>
              <a:rPr dirty="0"/>
              <a:t>: The </a:t>
            </a:r>
            <a:r>
              <a:rPr dirty="0">
                <a:solidFill>
                  <a:srgbClr val="3D7E9A"/>
                </a:solidFill>
                <a:latin typeface="Courier"/>
                <a:ea typeface="Courier"/>
                <a:cs typeface="Courier"/>
                <a:sym typeface="Courier"/>
                <a:hlinkClick r:id="rId3"/>
              </a:rPr>
              <a:t>&lt;head&gt;</a:t>
            </a:r>
            <a:r>
              <a:rPr dirty="0"/>
              <a:t> element. This element acts as a container for everything you want to include on the HTML page, </a:t>
            </a:r>
            <a:r>
              <a:rPr b="1" dirty="0"/>
              <a:t>that isn't the content</a:t>
            </a:r>
            <a:r>
              <a:rPr dirty="0"/>
              <a:t> the page will show to viewers. This includes keywords and a page description that would appear in search results, CSS to style content, character set declarations, and more. You'll learn more about this in the next article of the series.</a:t>
            </a:r>
          </a:p>
          <a:p>
            <a:pPr marL="457200" indent="-317500" algn="l" defTabSz="457200">
              <a:spcBef>
                <a:spcPts val="600"/>
              </a:spcBef>
              <a:buClr>
                <a:srgbClr val="333333"/>
              </a:buClr>
              <a:buSzPct val="100000"/>
              <a:buFont typeface="Courier"/>
              <a:buAutoNum type="arabicPeriod"/>
              <a:defRPr sz="3200">
                <a:solidFill>
                  <a:srgbClr val="333333"/>
                </a:solidFill>
                <a:latin typeface="Arial"/>
                <a:ea typeface="Arial"/>
                <a:cs typeface="Arial"/>
                <a:sym typeface="Arial"/>
              </a:defRPr>
            </a:pPr>
            <a:r>
              <a:rPr dirty="0">
                <a:latin typeface="Courier"/>
                <a:ea typeface="Courier"/>
                <a:cs typeface="Courier"/>
                <a:sym typeface="Courier"/>
              </a:rPr>
              <a:t>&lt;meta charset="utf-8"&gt;</a:t>
            </a:r>
            <a:r>
              <a:rPr dirty="0"/>
              <a:t>: This element specifies the character set for your document to UTF-8, which includes most characters from the vast majority of human written languages. With this setting, the page can now handle any textual content it might contain. There is no reason not to set this, and it can help avoid some problems later.</a:t>
            </a:r>
          </a:p>
          <a:p>
            <a:pPr marL="457200" indent="-317500" algn="l" defTabSz="457200">
              <a:spcBef>
                <a:spcPts val="600"/>
              </a:spcBef>
              <a:buClr>
                <a:srgbClr val="333333"/>
              </a:buClr>
              <a:buSzPct val="100000"/>
              <a:buFont typeface="Courier"/>
              <a:buAutoNum type="arabicPeriod"/>
              <a:defRPr sz="3200">
                <a:solidFill>
                  <a:srgbClr val="333333"/>
                </a:solidFill>
                <a:latin typeface="Arial"/>
                <a:ea typeface="Arial"/>
                <a:cs typeface="Arial"/>
                <a:sym typeface="Arial"/>
              </a:defRPr>
            </a:pPr>
            <a:r>
              <a:rPr dirty="0">
                <a:latin typeface="Courier"/>
                <a:ea typeface="Courier"/>
                <a:cs typeface="Courier"/>
                <a:sym typeface="Courier"/>
              </a:rPr>
              <a:t>&lt;title&gt;&lt;/title&gt;</a:t>
            </a:r>
            <a:r>
              <a:rPr dirty="0"/>
              <a:t>: The </a:t>
            </a:r>
            <a:r>
              <a:rPr dirty="0">
                <a:solidFill>
                  <a:srgbClr val="3D7E9A"/>
                </a:solidFill>
                <a:latin typeface="Courier"/>
                <a:ea typeface="Courier"/>
                <a:cs typeface="Courier"/>
                <a:sym typeface="Courier"/>
                <a:hlinkClick r:id="rId4"/>
              </a:rPr>
              <a:t>&lt;title&gt;</a:t>
            </a:r>
            <a:r>
              <a:rPr dirty="0"/>
              <a:t> element. This sets the title of the page, which is the title that appears in the browser tab the page is loaded in. The page title is also used to describe the page when it is bookmarked.</a:t>
            </a:r>
          </a:p>
          <a:p>
            <a:pPr marL="457200" indent="-317500" algn="l" defTabSz="457200">
              <a:spcBef>
                <a:spcPts val="600"/>
              </a:spcBef>
              <a:buClr>
                <a:srgbClr val="333333"/>
              </a:buClr>
              <a:buSzPct val="100000"/>
              <a:buFont typeface="Courier"/>
              <a:buAutoNum type="arabicPeriod"/>
              <a:defRPr sz="3200">
                <a:solidFill>
                  <a:srgbClr val="333333"/>
                </a:solidFill>
                <a:latin typeface="Arial"/>
                <a:ea typeface="Arial"/>
                <a:cs typeface="Arial"/>
                <a:sym typeface="Arial"/>
              </a:defRPr>
            </a:pPr>
            <a:r>
              <a:rPr dirty="0">
                <a:latin typeface="Courier"/>
                <a:ea typeface="Courier"/>
                <a:cs typeface="Courier"/>
                <a:sym typeface="Courier"/>
              </a:rPr>
              <a:t>&lt;body&gt;&lt;/body&gt;</a:t>
            </a:r>
            <a:r>
              <a:rPr dirty="0"/>
              <a:t>: The </a:t>
            </a:r>
            <a:r>
              <a:rPr dirty="0">
                <a:solidFill>
                  <a:srgbClr val="3D7E9A"/>
                </a:solidFill>
                <a:latin typeface="Courier"/>
                <a:ea typeface="Courier"/>
                <a:cs typeface="Courier"/>
                <a:sym typeface="Courier"/>
                <a:hlinkClick r:id="rId5"/>
              </a:rPr>
              <a:t>&lt;body&gt;</a:t>
            </a:r>
            <a:r>
              <a:rPr dirty="0"/>
              <a:t> element. This contains </a:t>
            </a:r>
            <a:r>
              <a:rPr i="1" dirty="0"/>
              <a:t>all</a:t>
            </a:r>
            <a:r>
              <a:rPr dirty="0"/>
              <a:t> the content that displays on the page, including text, images, videos, games, playable audio tracks, or whatever else.</a:t>
            </a:r>
          </a:p>
        </p:txBody>
      </p:sp>
      <p:sp>
        <p:nvSpPr>
          <p:cNvPr id="170" name="Explanation"/>
          <p:cNvSpPr txBox="1"/>
          <p:nvPr/>
        </p:nvSpPr>
        <p:spPr>
          <a:xfrm>
            <a:off x="9287145" y="978580"/>
            <a:ext cx="5809710" cy="11195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defRPr sz="6200" cap="all" spc="124">
                <a:latin typeface="+mn-lt"/>
                <a:ea typeface="+mn-ea"/>
                <a:cs typeface="+mn-cs"/>
                <a:sym typeface="Futura"/>
              </a:defRPr>
            </a:lvl1pPr>
          </a:lstStyle>
          <a:p>
            <a:r>
              <a:t>Explanation</a:t>
            </a:r>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Some Common HTML tags</a:t>
            </a:r>
            <a:endParaRPr lang="en-US" dirty="0"/>
          </a:p>
        </p:txBody>
      </p:sp>
      <p:sp>
        <p:nvSpPr>
          <p:cNvPr id="5" name="Text Placeholder 4"/>
          <p:cNvSpPr>
            <a:spLocks noGrp="1"/>
          </p:cNvSpPr>
          <p:nvPr>
            <p:ph type="body" idx="1"/>
          </p:nvPr>
        </p:nvSpPr>
        <p:spPr/>
        <p:txBody>
          <a:bodyPr>
            <a:normAutofit lnSpcReduction="10000"/>
          </a:bodyPr>
          <a:lstStyle/>
          <a:p>
            <a:pPr marL="0" indent="0">
              <a:buNone/>
            </a:pPr>
            <a:r>
              <a:rPr lang="en-US" dirty="0" smtClean="0"/>
              <a:t>HTML heading </a:t>
            </a:r>
          </a:p>
          <a:p>
            <a:pPr marL="0" indent="0">
              <a:buNone/>
            </a:pPr>
            <a:r>
              <a:rPr lang="en-US" dirty="0" smtClean="0"/>
              <a:t>&lt;h1&gt;Hello world&lt;/h1&gt;</a:t>
            </a:r>
          </a:p>
          <a:p>
            <a:pPr marL="0" indent="0">
              <a:buNone/>
            </a:pPr>
            <a:r>
              <a:rPr lang="en-US" dirty="0" smtClean="0"/>
              <a:t>HTML paragraph</a:t>
            </a:r>
          </a:p>
          <a:p>
            <a:pPr marL="0" indent="0">
              <a:buNone/>
            </a:pPr>
            <a:r>
              <a:rPr lang="en-US" dirty="0" smtClean="0"/>
              <a:t>&lt;p&gt; This is a paragraph &lt;/p&gt;</a:t>
            </a:r>
          </a:p>
          <a:p>
            <a:pPr marL="0" indent="0">
              <a:buNone/>
            </a:pPr>
            <a:r>
              <a:rPr lang="en-US" dirty="0"/>
              <a:t>HTML Links </a:t>
            </a:r>
          </a:p>
          <a:p>
            <a:pPr marL="0" indent="0">
              <a:buNone/>
            </a:pPr>
            <a:r>
              <a:rPr lang="en-US" sz="4400" dirty="0">
                <a:solidFill>
                  <a:srgbClr val="FF0000"/>
                </a:solidFill>
                <a:latin typeface="Calibri"/>
                <a:cs typeface="Calibri"/>
                <a:hlinkClick r:id="rId2"/>
              </a:rPr>
              <a:t>&lt;a </a:t>
            </a:r>
            <a:r>
              <a:rPr lang="en-US" sz="4400" dirty="0" err="1">
                <a:solidFill>
                  <a:srgbClr val="FF0000"/>
                </a:solidFill>
                <a:latin typeface="Calibri"/>
                <a:cs typeface="Calibri"/>
                <a:hlinkClick r:id="rId2"/>
              </a:rPr>
              <a:t>href</a:t>
            </a:r>
            <a:r>
              <a:rPr lang="en-US" sz="4400" dirty="0">
                <a:solidFill>
                  <a:srgbClr val="FF0000"/>
                </a:solidFill>
                <a:latin typeface="Calibri"/>
                <a:cs typeface="Calibri"/>
                <a:hlinkClick r:id="rId2"/>
              </a:rPr>
              <a:t>="http://www.google.com</a:t>
            </a:r>
            <a:r>
              <a:rPr lang="en-US" sz="4400" dirty="0">
                <a:solidFill>
                  <a:srgbClr val="FF0000"/>
                </a:solidFill>
                <a:latin typeface="Calibri"/>
                <a:cs typeface="Calibri"/>
              </a:rPr>
              <a:t>"&gt;</a:t>
            </a:r>
            <a:r>
              <a:rPr lang="en-US" sz="4400" spc="-5" dirty="0">
                <a:solidFill>
                  <a:srgbClr val="FF0000"/>
                </a:solidFill>
                <a:latin typeface="Calibri"/>
                <a:cs typeface="Calibri"/>
              </a:rPr>
              <a:t> </a:t>
            </a:r>
            <a:r>
              <a:rPr lang="en-US" sz="4400" dirty="0">
                <a:solidFill>
                  <a:srgbClr val="FF0000"/>
                </a:solidFill>
                <a:latin typeface="Calibri"/>
                <a:cs typeface="Calibri"/>
              </a:rPr>
              <a:t>Google&lt;/a</a:t>
            </a:r>
            <a:r>
              <a:rPr lang="en-US" sz="4400" dirty="0" smtClean="0">
                <a:solidFill>
                  <a:srgbClr val="FF0000"/>
                </a:solidFill>
                <a:latin typeface="Calibri"/>
                <a:cs typeface="Calibri"/>
              </a:rPr>
              <a:t>&gt;</a:t>
            </a:r>
          </a:p>
          <a:p>
            <a:pPr marL="0" indent="0">
              <a:buNone/>
            </a:pPr>
            <a:r>
              <a:rPr lang="en-US" sz="4400" b="1" dirty="0">
                <a:latin typeface="Calibri"/>
                <a:cs typeface="Calibri"/>
              </a:rPr>
              <a:t>HTML</a:t>
            </a:r>
            <a:r>
              <a:rPr lang="en-US" sz="4400" b="1" spc="-5" dirty="0">
                <a:latin typeface="Calibri"/>
                <a:cs typeface="Calibri"/>
              </a:rPr>
              <a:t> </a:t>
            </a:r>
            <a:r>
              <a:rPr lang="en-US" sz="4400" b="1" dirty="0" smtClean="0">
                <a:latin typeface="Calibri"/>
                <a:cs typeface="Calibri"/>
              </a:rPr>
              <a:t>Images</a:t>
            </a:r>
            <a:endParaRPr lang="en-US" sz="4400" dirty="0" smtClean="0">
              <a:latin typeface="Calibri"/>
              <a:cs typeface="Calibri"/>
            </a:endParaRPr>
          </a:p>
          <a:p>
            <a:pPr marL="0" indent="0">
              <a:buNone/>
            </a:pPr>
            <a:r>
              <a:rPr lang="en-US" sz="4400" dirty="0" smtClean="0">
                <a:solidFill>
                  <a:srgbClr val="FF0000"/>
                </a:solidFill>
                <a:latin typeface="Calibri"/>
                <a:cs typeface="Calibri"/>
              </a:rPr>
              <a:t>&lt;</a:t>
            </a:r>
            <a:r>
              <a:rPr lang="en-US" sz="4400" dirty="0" err="1" smtClean="0">
                <a:solidFill>
                  <a:srgbClr val="FF0000"/>
                </a:solidFill>
                <a:latin typeface="Calibri"/>
                <a:cs typeface="Calibri"/>
              </a:rPr>
              <a:t>img</a:t>
            </a:r>
            <a:r>
              <a:rPr lang="en-US" sz="4400" dirty="0" smtClean="0">
                <a:solidFill>
                  <a:srgbClr val="FF0000"/>
                </a:solidFill>
                <a:latin typeface="Calibri"/>
                <a:cs typeface="Calibri"/>
              </a:rPr>
              <a:t> </a:t>
            </a:r>
            <a:r>
              <a:rPr lang="en-US" sz="4400" dirty="0" err="1">
                <a:solidFill>
                  <a:srgbClr val="FF0000"/>
                </a:solidFill>
                <a:latin typeface="Calibri"/>
                <a:cs typeface="Calibri"/>
              </a:rPr>
              <a:t>src</a:t>
            </a:r>
            <a:r>
              <a:rPr lang="en-US" sz="4400" dirty="0">
                <a:solidFill>
                  <a:srgbClr val="FF0000"/>
                </a:solidFill>
                <a:latin typeface="Calibri"/>
                <a:cs typeface="Calibri"/>
              </a:rPr>
              <a:t>="image.jpg" width="104" height="142"</a:t>
            </a:r>
            <a:r>
              <a:rPr lang="en-US" sz="4400" spc="-15" dirty="0">
                <a:solidFill>
                  <a:srgbClr val="FF0000"/>
                </a:solidFill>
                <a:latin typeface="Calibri"/>
                <a:cs typeface="Calibri"/>
              </a:rPr>
              <a:t> </a:t>
            </a:r>
            <a:r>
              <a:rPr lang="en-US" sz="4400" dirty="0">
                <a:solidFill>
                  <a:srgbClr val="FF0000"/>
                </a:solidFill>
                <a:latin typeface="Calibri"/>
                <a:cs typeface="Calibri"/>
              </a:rPr>
              <a:t>/&gt;</a:t>
            </a:r>
            <a:endParaRPr lang="en-US" sz="4400" dirty="0">
              <a:latin typeface="Calibri"/>
              <a:cs typeface="Calibri"/>
            </a:endParaRPr>
          </a:p>
          <a:p>
            <a:pPr marL="0" indent="0">
              <a:buNone/>
            </a:pPr>
            <a:endParaRPr lang="en-US" sz="4400" dirty="0">
              <a:latin typeface="Calibri"/>
              <a:cs typeface="Calibri"/>
            </a:endParaRPr>
          </a:p>
          <a:p>
            <a:pPr marL="0" indent="0">
              <a:buNone/>
            </a:pPr>
            <a:endParaRPr lang="en-US" dirty="0"/>
          </a:p>
        </p:txBody>
      </p:sp>
    </p:spTree>
    <p:extLst>
      <p:ext uri="{BB962C8B-B14F-4D97-AF65-F5344CB8AC3E}">
        <p14:creationId xmlns:p14="http://schemas.microsoft.com/office/powerpoint/2010/main" val="2310555265"/>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21"/>
          </p:nvPr>
        </p:nvSpPr>
        <p:spPr/>
        <p:txBody>
          <a:bodyPr/>
          <a:lstStyle/>
          <a:p>
            <a:endParaRPr lang="en-US"/>
          </a:p>
        </p:txBody>
      </p:sp>
      <p:sp>
        <p:nvSpPr>
          <p:cNvPr id="3" name="Title 2"/>
          <p:cNvSpPr>
            <a:spLocks noGrp="1"/>
          </p:cNvSpPr>
          <p:nvPr>
            <p:ph type="title"/>
          </p:nvPr>
        </p:nvSpPr>
        <p:spPr/>
        <p:txBody>
          <a:bodyPr/>
          <a:lstStyle/>
          <a:p>
            <a:r>
              <a:rPr lang="en-US" sz="6000" b="1" dirty="0">
                <a:latin typeface="Calibri"/>
                <a:cs typeface="Calibri"/>
              </a:rPr>
              <a:t>HTML</a:t>
            </a:r>
            <a:r>
              <a:rPr lang="en-US" sz="6000" b="1" spc="-100" dirty="0">
                <a:latin typeface="Calibri"/>
                <a:cs typeface="Calibri"/>
              </a:rPr>
              <a:t> </a:t>
            </a:r>
            <a:r>
              <a:rPr lang="en-US" sz="6000" b="1" dirty="0">
                <a:latin typeface="Calibri"/>
                <a:cs typeface="Calibri"/>
              </a:rPr>
              <a:t>Elements</a:t>
            </a:r>
            <a:endParaRPr lang="en-US" dirty="0"/>
          </a:p>
        </p:txBody>
      </p:sp>
      <p:sp>
        <p:nvSpPr>
          <p:cNvPr id="4" name="Text Placeholder 3"/>
          <p:cNvSpPr>
            <a:spLocks noGrp="1"/>
          </p:cNvSpPr>
          <p:nvPr>
            <p:ph type="body" idx="1"/>
          </p:nvPr>
        </p:nvSpPr>
        <p:spPr/>
        <p:txBody>
          <a:bodyPr>
            <a:normAutofit lnSpcReduction="10000"/>
          </a:bodyPr>
          <a:lstStyle/>
          <a:p>
            <a:r>
              <a:rPr lang="en-US" sz="4400" b="1" dirty="0">
                <a:latin typeface="Calibri"/>
                <a:cs typeface="Calibri"/>
              </a:rPr>
              <a:t>HTML Element</a:t>
            </a:r>
            <a:r>
              <a:rPr lang="en-US" sz="4400" b="1" spc="-70" dirty="0">
                <a:latin typeface="Calibri"/>
                <a:cs typeface="Calibri"/>
              </a:rPr>
              <a:t> </a:t>
            </a:r>
            <a:r>
              <a:rPr lang="en-US" sz="4400" b="1" dirty="0">
                <a:latin typeface="Calibri"/>
                <a:cs typeface="Calibri"/>
              </a:rPr>
              <a:t>Syntax</a:t>
            </a:r>
            <a:endParaRPr lang="en-US" sz="4400" dirty="0">
              <a:latin typeface="Calibri"/>
              <a:cs typeface="Calibri"/>
            </a:endParaRPr>
          </a:p>
          <a:p>
            <a:pPr marL="0" marR="1021715" indent="0">
              <a:lnSpc>
                <a:spcPts val="1430"/>
              </a:lnSpc>
              <a:buNone/>
            </a:pPr>
            <a:r>
              <a:rPr lang="en-US" sz="4400" dirty="0">
                <a:solidFill>
                  <a:schemeClr val="tx1">
                    <a:lumMod val="50000"/>
                  </a:schemeClr>
                </a:solidFill>
                <a:latin typeface="Calibri"/>
                <a:cs typeface="Calibri"/>
              </a:rPr>
              <a:t>An HTML element starts with a start tag/opening</a:t>
            </a:r>
            <a:r>
              <a:rPr lang="en-US" sz="4400" spc="-10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tag.  An HTML element ends with an </a:t>
            </a:r>
            <a:endParaRPr lang="en-US" sz="4400" dirty="0" smtClean="0">
              <a:solidFill>
                <a:schemeClr val="tx1">
                  <a:lumMod val="50000"/>
                </a:schemeClr>
              </a:solidFill>
              <a:latin typeface="Calibri"/>
              <a:cs typeface="Calibri"/>
            </a:endParaRPr>
          </a:p>
          <a:p>
            <a:pPr marL="0" marR="1021715" indent="0">
              <a:lnSpc>
                <a:spcPts val="1430"/>
              </a:lnSpc>
              <a:buNone/>
            </a:pPr>
            <a:r>
              <a:rPr lang="en-US" sz="4400" dirty="0" smtClean="0">
                <a:solidFill>
                  <a:schemeClr val="tx1">
                    <a:lumMod val="50000"/>
                  </a:schemeClr>
                </a:solidFill>
                <a:latin typeface="Calibri"/>
                <a:cs typeface="Calibri"/>
              </a:rPr>
              <a:t>end </a:t>
            </a:r>
            <a:r>
              <a:rPr lang="en-US" sz="4400" dirty="0">
                <a:solidFill>
                  <a:schemeClr val="tx1">
                    <a:lumMod val="50000"/>
                  </a:schemeClr>
                </a:solidFill>
                <a:latin typeface="Calibri"/>
                <a:cs typeface="Calibri"/>
              </a:rPr>
              <a:t>tag/closing</a:t>
            </a:r>
            <a:r>
              <a:rPr lang="en-US" sz="4400" spc="-75" dirty="0">
                <a:solidFill>
                  <a:schemeClr val="tx1">
                    <a:lumMod val="50000"/>
                  </a:schemeClr>
                </a:solidFill>
                <a:latin typeface="Calibri"/>
                <a:cs typeface="Calibri"/>
              </a:rPr>
              <a:t> </a:t>
            </a:r>
            <a:r>
              <a:rPr lang="en-US" sz="4400" dirty="0" smtClean="0">
                <a:solidFill>
                  <a:schemeClr val="tx1">
                    <a:lumMod val="50000"/>
                  </a:schemeClr>
                </a:solidFill>
                <a:latin typeface="Calibri"/>
                <a:cs typeface="Calibri"/>
              </a:rPr>
              <a:t>tag. The </a:t>
            </a:r>
            <a:r>
              <a:rPr lang="en-US" sz="4400" dirty="0">
                <a:solidFill>
                  <a:schemeClr val="tx1">
                    <a:lumMod val="50000"/>
                  </a:schemeClr>
                </a:solidFill>
                <a:latin typeface="Calibri"/>
                <a:cs typeface="Calibri"/>
              </a:rPr>
              <a:t>element content is everything between the start and the end</a:t>
            </a:r>
            <a:r>
              <a:rPr lang="en-US" sz="4400" spc="-100" dirty="0">
                <a:solidFill>
                  <a:schemeClr val="tx1">
                    <a:lumMod val="50000"/>
                  </a:schemeClr>
                </a:solidFill>
                <a:latin typeface="Calibri"/>
                <a:cs typeface="Calibri"/>
              </a:rPr>
              <a:t> </a:t>
            </a:r>
            <a:endParaRPr lang="en-US" sz="4400" spc="-100" dirty="0" smtClean="0">
              <a:solidFill>
                <a:schemeClr val="tx1">
                  <a:lumMod val="50000"/>
                </a:schemeClr>
              </a:solidFill>
              <a:latin typeface="Calibri"/>
              <a:cs typeface="Calibri"/>
            </a:endParaRPr>
          </a:p>
          <a:p>
            <a:pPr marL="0" marR="1021715" indent="0">
              <a:lnSpc>
                <a:spcPts val="1430"/>
              </a:lnSpc>
              <a:buNone/>
            </a:pPr>
            <a:r>
              <a:rPr lang="en-US" sz="4400" dirty="0" smtClean="0">
                <a:solidFill>
                  <a:schemeClr val="tx1">
                    <a:lumMod val="50000"/>
                  </a:schemeClr>
                </a:solidFill>
                <a:latin typeface="Calibri"/>
                <a:cs typeface="Calibri"/>
              </a:rPr>
              <a:t>tag</a:t>
            </a:r>
            <a:r>
              <a:rPr lang="en-US" sz="4400" dirty="0">
                <a:solidFill>
                  <a:schemeClr val="tx1">
                    <a:lumMod val="50000"/>
                  </a:schemeClr>
                </a:solidFill>
                <a:latin typeface="Calibri"/>
                <a:cs typeface="Calibri"/>
              </a:rPr>
              <a:t>.</a:t>
            </a:r>
          </a:p>
          <a:p>
            <a:pPr marL="0" indent="0">
              <a:buNone/>
            </a:pPr>
            <a:r>
              <a:rPr lang="en-US" sz="4400" b="1" dirty="0">
                <a:latin typeface="Calibri"/>
                <a:cs typeface="Calibri"/>
              </a:rPr>
              <a:t>Nested</a:t>
            </a:r>
            <a:r>
              <a:rPr lang="en-US" sz="4400" b="1" spc="-5" dirty="0">
                <a:latin typeface="Calibri"/>
                <a:cs typeface="Calibri"/>
              </a:rPr>
              <a:t> </a:t>
            </a:r>
            <a:r>
              <a:rPr lang="en-US" sz="4400" b="1" dirty="0">
                <a:latin typeface="Calibri"/>
                <a:cs typeface="Calibri"/>
              </a:rPr>
              <a:t>Elements</a:t>
            </a:r>
            <a:endParaRPr lang="en-US" sz="4400" dirty="0">
              <a:latin typeface="Calibri"/>
              <a:cs typeface="Calibri"/>
            </a:endParaRPr>
          </a:p>
          <a:p>
            <a:pPr marL="0" indent="0">
              <a:spcBef>
                <a:spcPts val="30"/>
              </a:spcBef>
              <a:buNone/>
            </a:pPr>
            <a:endParaRPr lang="en-US" sz="4400" dirty="0">
              <a:latin typeface="Times New Roman"/>
              <a:cs typeface="Times New Roman"/>
            </a:endParaRPr>
          </a:p>
          <a:p>
            <a:pPr marL="0" indent="0">
              <a:lnSpc>
                <a:spcPts val="1435"/>
              </a:lnSpc>
              <a:buNone/>
            </a:pPr>
            <a:r>
              <a:rPr lang="en-US" sz="4400" dirty="0">
                <a:solidFill>
                  <a:schemeClr val="tx1">
                    <a:lumMod val="50000"/>
                  </a:schemeClr>
                </a:solidFill>
                <a:latin typeface="Calibri"/>
                <a:cs typeface="Calibri"/>
              </a:rPr>
              <a:t>&lt;html&gt;</a:t>
            </a:r>
          </a:p>
          <a:p>
            <a:pPr marL="0" indent="0">
              <a:lnSpc>
                <a:spcPts val="1425"/>
              </a:lnSpc>
              <a:buNone/>
            </a:pPr>
            <a:r>
              <a:rPr lang="en-US" sz="4400" dirty="0">
                <a:solidFill>
                  <a:schemeClr val="tx1">
                    <a:lumMod val="50000"/>
                  </a:schemeClr>
                </a:solidFill>
                <a:latin typeface="Calibri"/>
                <a:cs typeface="Calibri"/>
              </a:rPr>
              <a:t>&lt;body&gt;</a:t>
            </a:r>
          </a:p>
          <a:p>
            <a:pPr marL="0" indent="0">
              <a:lnSpc>
                <a:spcPts val="1430"/>
              </a:lnSpc>
              <a:buNone/>
            </a:pPr>
            <a:r>
              <a:rPr lang="en-US" sz="4400" dirty="0">
                <a:solidFill>
                  <a:schemeClr val="tx1">
                    <a:lumMod val="50000"/>
                  </a:schemeClr>
                </a:solidFill>
                <a:latin typeface="Calibri"/>
                <a:cs typeface="Calibri"/>
              </a:rPr>
              <a:t>&lt;p&gt;This is my first</a:t>
            </a:r>
            <a:r>
              <a:rPr lang="en-US" sz="4400" spc="-1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paragraph&lt;/p</a:t>
            </a:r>
            <a:r>
              <a:rPr lang="en-US" sz="4400" dirty="0" smtClean="0">
                <a:solidFill>
                  <a:schemeClr val="tx1">
                    <a:lumMod val="50000"/>
                  </a:schemeClr>
                </a:solidFill>
                <a:latin typeface="Calibri"/>
                <a:cs typeface="Calibri"/>
              </a:rPr>
              <a:t>&gt;</a:t>
            </a:r>
          </a:p>
          <a:p>
            <a:pPr marL="0" indent="0">
              <a:lnSpc>
                <a:spcPts val="1430"/>
              </a:lnSpc>
              <a:buNone/>
            </a:pPr>
            <a:endParaRPr lang="en-US" sz="4400" dirty="0" smtClean="0">
              <a:solidFill>
                <a:schemeClr val="tx1">
                  <a:lumMod val="50000"/>
                </a:schemeClr>
              </a:solidFill>
              <a:latin typeface="Calibri"/>
              <a:cs typeface="Calibri"/>
            </a:endParaRPr>
          </a:p>
          <a:p>
            <a:pPr marL="0" indent="0">
              <a:lnSpc>
                <a:spcPts val="1435"/>
              </a:lnSpc>
              <a:spcBef>
                <a:spcPts val="100"/>
              </a:spcBef>
              <a:buNone/>
            </a:pPr>
            <a:r>
              <a:rPr lang="en-US" sz="4400" dirty="0">
                <a:solidFill>
                  <a:schemeClr val="tx1">
                    <a:lumMod val="50000"/>
                  </a:schemeClr>
                </a:solidFill>
                <a:latin typeface="Calibri"/>
                <a:cs typeface="Calibri"/>
              </a:rPr>
              <a:t>&lt;/body&gt;</a:t>
            </a:r>
          </a:p>
          <a:p>
            <a:pPr marL="0" indent="0">
              <a:lnSpc>
                <a:spcPts val="1425"/>
              </a:lnSpc>
              <a:buNone/>
            </a:pPr>
            <a:r>
              <a:rPr lang="en-US" sz="4400" dirty="0">
                <a:solidFill>
                  <a:schemeClr val="tx1">
                    <a:lumMod val="50000"/>
                  </a:schemeClr>
                </a:solidFill>
                <a:latin typeface="Calibri"/>
                <a:cs typeface="Calibri"/>
              </a:rPr>
              <a:t>&lt;/html&gt;</a:t>
            </a:r>
          </a:p>
          <a:p>
            <a:pPr marL="0" indent="0">
              <a:lnSpc>
                <a:spcPts val="1430"/>
              </a:lnSpc>
              <a:buNone/>
            </a:pPr>
            <a:endParaRPr lang="en-US" dirty="0">
              <a:solidFill>
                <a:schemeClr val="tx1">
                  <a:lumMod val="50000"/>
                </a:schemeClr>
              </a:solidFill>
            </a:endParaRPr>
          </a:p>
        </p:txBody>
      </p:sp>
    </p:spTree>
    <p:extLst>
      <p:ext uri="{BB962C8B-B14F-4D97-AF65-F5344CB8AC3E}">
        <p14:creationId xmlns:p14="http://schemas.microsoft.com/office/powerpoint/2010/main" val="541157980"/>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p:txBody>
          <a:bodyPr/>
          <a:lstStyle/>
          <a:p>
            <a:pPr marL="0" indent="0">
              <a:lnSpc>
                <a:spcPts val="1435"/>
              </a:lnSpc>
              <a:buNone/>
            </a:pPr>
            <a:r>
              <a:rPr lang="en-US" sz="4400" b="1" dirty="0">
                <a:latin typeface="Calibri"/>
                <a:cs typeface="Calibri"/>
              </a:rPr>
              <a:t>Empty HTML</a:t>
            </a:r>
            <a:r>
              <a:rPr lang="en-US" sz="4400" b="1" spc="-5" dirty="0">
                <a:latin typeface="Calibri"/>
                <a:cs typeface="Calibri"/>
              </a:rPr>
              <a:t> </a:t>
            </a:r>
            <a:r>
              <a:rPr lang="en-US" sz="4400" b="1" dirty="0" smtClean="0">
                <a:latin typeface="Calibri"/>
                <a:cs typeface="Calibri"/>
              </a:rPr>
              <a:t>Elements</a:t>
            </a:r>
          </a:p>
          <a:p>
            <a:pPr marL="0" indent="0">
              <a:lnSpc>
                <a:spcPts val="1435"/>
              </a:lnSpc>
              <a:buNone/>
            </a:pPr>
            <a:endParaRPr lang="en-US" sz="4400" b="1" dirty="0" smtClean="0">
              <a:latin typeface="Calibri"/>
              <a:cs typeface="Calibri"/>
            </a:endParaRPr>
          </a:p>
          <a:p>
            <a:pPr marL="12700" indent="0">
              <a:spcBef>
                <a:spcPts val="845"/>
              </a:spcBef>
              <a:buNone/>
              <a:tabLst>
                <a:tab pos="240665" algn="l"/>
                <a:tab pos="241300" algn="l"/>
              </a:tabLst>
            </a:pPr>
            <a:r>
              <a:rPr lang="en-US" sz="4800" spc="-5" dirty="0">
                <a:latin typeface="Arial"/>
                <a:cs typeface="Arial"/>
              </a:rPr>
              <a:t>HTML elements with no content are called empty</a:t>
            </a:r>
            <a:r>
              <a:rPr lang="en-US" sz="4800" spc="35" dirty="0">
                <a:latin typeface="Arial"/>
                <a:cs typeface="Arial"/>
              </a:rPr>
              <a:t> </a:t>
            </a:r>
            <a:r>
              <a:rPr lang="en-US" sz="4800" spc="-5" dirty="0">
                <a:latin typeface="Arial"/>
                <a:cs typeface="Arial"/>
              </a:rPr>
              <a:t>elements.</a:t>
            </a:r>
            <a:endParaRPr lang="en-US" sz="4800" dirty="0">
              <a:latin typeface="Arial"/>
              <a:cs typeface="Arial"/>
            </a:endParaRPr>
          </a:p>
          <a:p>
            <a:pPr marL="12700" indent="0">
              <a:spcBef>
                <a:spcPts val="740"/>
              </a:spcBef>
              <a:buNone/>
              <a:tabLst>
                <a:tab pos="240665" algn="l"/>
                <a:tab pos="241300" algn="l"/>
              </a:tabLst>
            </a:pPr>
            <a:r>
              <a:rPr lang="en-US" sz="4800" spc="-5" dirty="0">
                <a:latin typeface="Arial"/>
                <a:cs typeface="Arial"/>
              </a:rPr>
              <a:t>&lt;</a:t>
            </a:r>
            <a:r>
              <a:rPr lang="en-US" sz="4800" spc="-5" dirty="0" err="1">
                <a:latin typeface="Arial"/>
                <a:cs typeface="Arial"/>
              </a:rPr>
              <a:t>br</a:t>
            </a:r>
            <a:r>
              <a:rPr lang="en-US" sz="4800" spc="-5" dirty="0">
                <a:latin typeface="Arial"/>
                <a:cs typeface="Arial"/>
              </a:rPr>
              <a:t>&gt; is an empty element without a closing tag (the </a:t>
            </a:r>
            <a:r>
              <a:rPr lang="en-US" sz="4800" spc="5" dirty="0">
                <a:latin typeface="Arial"/>
                <a:cs typeface="Arial"/>
              </a:rPr>
              <a:t>&lt;</a:t>
            </a:r>
            <a:r>
              <a:rPr lang="en-US" sz="4800" spc="5" dirty="0" err="1">
                <a:latin typeface="Arial"/>
                <a:cs typeface="Arial"/>
              </a:rPr>
              <a:t>br</a:t>
            </a:r>
            <a:r>
              <a:rPr lang="en-US" sz="4800" spc="5" dirty="0">
                <a:latin typeface="Arial"/>
                <a:cs typeface="Arial"/>
              </a:rPr>
              <a:t>&gt; </a:t>
            </a:r>
            <a:r>
              <a:rPr lang="en-US" sz="4800" spc="-5" dirty="0">
                <a:latin typeface="Arial"/>
                <a:cs typeface="Arial"/>
              </a:rPr>
              <a:t>tag defines a line</a:t>
            </a:r>
            <a:r>
              <a:rPr lang="en-US" sz="4800" spc="215" dirty="0">
                <a:latin typeface="Arial"/>
                <a:cs typeface="Arial"/>
              </a:rPr>
              <a:t> </a:t>
            </a:r>
            <a:r>
              <a:rPr lang="en-US" sz="4800" spc="-5" dirty="0">
                <a:latin typeface="Arial"/>
                <a:cs typeface="Arial"/>
              </a:rPr>
              <a:t>break).</a:t>
            </a:r>
          </a:p>
          <a:p>
            <a:pPr marL="12700" indent="0">
              <a:spcBef>
                <a:spcPts val="740"/>
              </a:spcBef>
              <a:buNone/>
              <a:tabLst>
                <a:tab pos="240665" algn="l"/>
                <a:tab pos="241300" algn="l"/>
              </a:tabLst>
            </a:pPr>
            <a:r>
              <a:rPr lang="en-US" sz="4800" spc="-5" dirty="0">
                <a:latin typeface="Arial"/>
                <a:cs typeface="Arial"/>
              </a:rPr>
              <a:t>&lt;link&gt;</a:t>
            </a:r>
            <a:r>
              <a:rPr lang="en-US" sz="4800" dirty="0"/>
              <a:t> </a:t>
            </a:r>
            <a:r>
              <a:rPr lang="en-US" sz="4400" dirty="0"/>
              <a:t>tag defines the relationship between the current document and an external resource.</a:t>
            </a:r>
            <a:endParaRPr lang="en-US" sz="4400" spc="-5" dirty="0">
              <a:latin typeface="Arial"/>
              <a:cs typeface="Arial"/>
            </a:endParaRPr>
          </a:p>
          <a:p>
            <a:pPr marL="12700" indent="0">
              <a:spcBef>
                <a:spcPts val="740"/>
              </a:spcBef>
              <a:buNone/>
              <a:tabLst>
                <a:tab pos="240665" algn="l"/>
                <a:tab pos="241300" algn="l"/>
              </a:tabLst>
            </a:pPr>
            <a:r>
              <a:rPr lang="en-US" sz="4800" spc="-5" dirty="0">
                <a:latin typeface="Arial"/>
                <a:cs typeface="Arial"/>
              </a:rPr>
              <a:t>&lt;meta&gt;</a:t>
            </a:r>
            <a:r>
              <a:rPr lang="en-US" sz="4400" dirty="0"/>
              <a:t>tag defines metadata about an HTML document. Metadata is information of data</a:t>
            </a:r>
          </a:p>
          <a:p>
            <a:pPr marL="12700" indent="0">
              <a:spcBef>
                <a:spcPts val="740"/>
              </a:spcBef>
              <a:buNone/>
              <a:tabLst>
                <a:tab pos="240665" algn="l"/>
                <a:tab pos="241300" algn="l"/>
              </a:tabLst>
            </a:pPr>
            <a:r>
              <a:rPr lang="en-US" sz="4800" spc="-5" dirty="0">
                <a:latin typeface="Arial"/>
                <a:cs typeface="Arial"/>
              </a:rPr>
              <a:t>&lt;</a:t>
            </a:r>
            <a:r>
              <a:rPr lang="en-US" sz="4800" spc="-5" dirty="0" err="1">
                <a:latin typeface="Arial"/>
                <a:cs typeface="Arial"/>
              </a:rPr>
              <a:t>img</a:t>
            </a:r>
            <a:r>
              <a:rPr lang="en-US" sz="4800" spc="-5" dirty="0">
                <a:latin typeface="Arial"/>
                <a:cs typeface="Arial"/>
              </a:rPr>
              <a:t>&gt;</a:t>
            </a:r>
            <a:r>
              <a:rPr lang="en-US" sz="4800" dirty="0"/>
              <a:t> tag is used to embed an image in an HTML page.</a:t>
            </a:r>
            <a:endParaRPr lang="en-US" sz="4800" spc="-5" dirty="0">
              <a:latin typeface="Arial"/>
              <a:cs typeface="Arial"/>
            </a:endParaRPr>
          </a:p>
          <a:p>
            <a:pPr marL="12700" indent="0">
              <a:spcBef>
                <a:spcPts val="740"/>
              </a:spcBef>
              <a:buNone/>
              <a:tabLst>
                <a:tab pos="240665" algn="l"/>
                <a:tab pos="241300" algn="l"/>
              </a:tabLst>
            </a:pPr>
            <a:r>
              <a:rPr lang="en-US" sz="4800" spc="-5" dirty="0">
                <a:latin typeface="Arial"/>
                <a:cs typeface="Arial"/>
              </a:rPr>
              <a:t>&lt;</a:t>
            </a:r>
            <a:r>
              <a:rPr lang="en-US" sz="4800" spc="-5" dirty="0" err="1">
                <a:latin typeface="Arial"/>
                <a:cs typeface="Arial"/>
              </a:rPr>
              <a:t>hr</a:t>
            </a:r>
            <a:r>
              <a:rPr lang="en-US" sz="4800" spc="-5" dirty="0">
                <a:latin typeface="Arial"/>
                <a:cs typeface="Arial"/>
              </a:rPr>
              <a:t>&gt;</a:t>
            </a:r>
            <a:r>
              <a:rPr lang="en-US" sz="4800" b="1" dirty="0"/>
              <a:t>tag</a:t>
            </a:r>
            <a:r>
              <a:rPr lang="en-US" sz="4800" dirty="0"/>
              <a:t> defines a thematic break in an </a:t>
            </a:r>
            <a:r>
              <a:rPr lang="en-US" sz="4800" b="1" dirty="0"/>
              <a:t>HTML</a:t>
            </a:r>
            <a:r>
              <a:rPr lang="en-US" sz="4800" dirty="0"/>
              <a:t> page</a:t>
            </a:r>
            <a:endParaRPr lang="en-US" sz="4800" spc="-5" dirty="0">
              <a:latin typeface="Arial"/>
              <a:cs typeface="Arial"/>
            </a:endParaRPr>
          </a:p>
          <a:p>
            <a:endParaRPr lang="en-US" dirty="0"/>
          </a:p>
        </p:txBody>
      </p:sp>
    </p:spTree>
    <p:extLst>
      <p:ext uri="{BB962C8B-B14F-4D97-AF65-F5344CB8AC3E}">
        <p14:creationId xmlns:p14="http://schemas.microsoft.com/office/powerpoint/2010/main" val="115006370"/>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marL="12700" marR="3639185" indent="0">
              <a:lnSpc>
                <a:spcPct val="197900"/>
              </a:lnSpc>
              <a:buNone/>
              <a:tabLst>
                <a:tab pos="479425" algn="l"/>
              </a:tabLst>
            </a:pPr>
            <a:r>
              <a:rPr lang="en-US" sz="4400" b="1" dirty="0">
                <a:latin typeface="Calibri"/>
                <a:cs typeface="Calibri"/>
              </a:rPr>
              <a:t>HTML Attributes  Standard HTML</a:t>
            </a:r>
            <a:r>
              <a:rPr lang="en-US" sz="4400" b="1" spc="-100" dirty="0">
                <a:latin typeface="Calibri"/>
                <a:cs typeface="Calibri"/>
              </a:rPr>
              <a:t> </a:t>
            </a:r>
            <a:r>
              <a:rPr lang="en-US" sz="4400" b="1" dirty="0">
                <a:latin typeface="Calibri"/>
                <a:cs typeface="Calibri"/>
              </a:rPr>
              <a:t>Attributes</a:t>
            </a:r>
            <a:endParaRPr lang="en-US" sz="4400" dirty="0">
              <a:latin typeface="Calibri"/>
              <a:cs typeface="Calibri"/>
            </a:endParaRPr>
          </a:p>
          <a:p>
            <a:pPr marL="12700" marR="1272540">
              <a:lnSpc>
                <a:spcPct val="197900"/>
              </a:lnSpc>
            </a:pPr>
            <a:r>
              <a:rPr lang="en-US" sz="4400" b="1" dirty="0">
                <a:latin typeface="Calibri"/>
                <a:cs typeface="Calibri"/>
              </a:rPr>
              <a:t>Attributes </a:t>
            </a:r>
            <a:r>
              <a:rPr lang="en-US" sz="4400" dirty="0">
                <a:latin typeface="Calibri"/>
                <a:cs typeface="Calibri"/>
              </a:rPr>
              <a:t>provide additional information about</a:t>
            </a:r>
            <a:r>
              <a:rPr lang="en-US" sz="4400" spc="-85" dirty="0">
                <a:latin typeface="Calibri"/>
                <a:cs typeface="Calibri"/>
              </a:rPr>
              <a:t> </a:t>
            </a:r>
            <a:r>
              <a:rPr lang="en-US" sz="4400" dirty="0">
                <a:latin typeface="Calibri"/>
                <a:cs typeface="Calibri"/>
              </a:rPr>
              <a:t>HTML</a:t>
            </a:r>
            <a:r>
              <a:rPr lang="en-US" sz="4400" spc="-15" dirty="0">
                <a:latin typeface="Calibri"/>
                <a:cs typeface="Calibri"/>
              </a:rPr>
              <a:t> </a:t>
            </a:r>
            <a:r>
              <a:rPr lang="en-US" sz="4400" dirty="0">
                <a:latin typeface="Calibri"/>
                <a:cs typeface="Calibri"/>
              </a:rPr>
              <a:t>elements.  Defining Attribute</a:t>
            </a:r>
            <a:r>
              <a:rPr lang="en-US" sz="4400" spc="-5" dirty="0">
                <a:latin typeface="Calibri"/>
                <a:cs typeface="Calibri"/>
              </a:rPr>
              <a:t> </a:t>
            </a:r>
            <a:r>
              <a:rPr lang="en-US" sz="4400" dirty="0">
                <a:latin typeface="Calibri"/>
                <a:cs typeface="Calibri"/>
              </a:rPr>
              <a:t>Values</a:t>
            </a:r>
          </a:p>
          <a:p>
            <a:pPr marL="12700">
              <a:lnSpc>
                <a:spcPts val="1425"/>
              </a:lnSpc>
            </a:pPr>
            <a:r>
              <a:rPr lang="en-US" sz="4400" dirty="0">
                <a:latin typeface="Calibri"/>
                <a:cs typeface="Calibri"/>
              </a:rPr>
              <a:t>Attributes come in name/value pairs like:</a:t>
            </a:r>
            <a:r>
              <a:rPr lang="en-US" sz="4400" spc="-15" dirty="0">
                <a:latin typeface="Calibri"/>
                <a:cs typeface="Calibri"/>
              </a:rPr>
              <a:t> </a:t>
            </a:r>
            <a:r>
              <a:rPr lang="en-US" sz="4400" dirty="0">
                <a:latin typeface="Calibri"/>
                <a:cs typeface="Calibri"/>
              </a:rPr>
              <a:t>name=”value”.</a:t>
            </a:r>
          </a:p>
          <a:p>
            <a:pPr marL="12700" marR="3607435">
              <a:lnSpc>
                <a:spcPct val="197900"/>
              </a:lnSpc>
            </a:pPr>
            <a:r>
              <a:rPr lang="en-US" sz="4400" dirty="0">
                <a:latin typeface="Calibri"/>
                <a:cs typeface="Calibri"/>
              </a:rPr>
              <a:t>HTML Attributes</a:t>
            </a:r>
            <a:r>
              <a:rPr lang="en-US" sz="4400" spc="-100" dirty="0">
                <a:latin typeface="Calibri"/>
                <a:cs typeface="Calibri"/>
              </a:rPr>
              <a:t> </a:t>
            </a:r>
            <a:r>
              <a:rPr lang="en-US" sz="4400" dirty="0">
                <a:latin typeface="Calibri"/>
                <a:cs typeface="Calibri"/>
              </a:rPr>
              <a:t>Reference  Attribute:-</a:t>
            </a:r>
          </a:p>
          <a:p>
            <a:pPr marL="12700" marR="4987290">
              <a:lnSpc>
                <a:spcPts val="1430"/>
              </a:lnSpc>
              <a:spcBef>
                <a:spcPts val="40"/>
              </a:spcBef>
            </a:pPr>
            <a:r>
              <a:rPr lang="en-US" sz="4400" dirty="0">
                <a:latin typeface="Calibri"/>
                <a:cs typeface="Calibri"/>
              </a:rPr>
              <a:t>Class  Id  Style  Title</a:t>
            </a:r>
          </a:p>
          <a:p>
            <a:pPr>
              <a:spcBef>
                <a:spcPts val="30"/>
              </a:spcBef>
            </a:pPr>
            <a:endParaRPr lang="en-US" sz="4400" dirty="0">
              <a:latin typeface="Times New Roman"/>
              <a:cs typeface="Times New Roman"/>
            </a:endParaRPr>
          </a:p>
          <a:p>
            <a:pPr marL="12700">
              <a:lnSpc>
                <a:spcPts val="1430"/>
              </a:lnSpc>
            </a:pPr>
            <a:r>
              <a:rPr lang="en-US" sz="4400" dirty="0">
                <a:solidFill>
                  <a:schemeClr val="tx1">
                    <a:lumMod val="50000"/>
                  </a:schemeClr>
                </a:solidFill>
                <a:latin typeface="Calibri"/>
                <a:cs typeface="Calibri"/>
              </a:rPr>
              <a:t>&lt;p&gt;&lt;</a:t>
            </a:r>
            <a:r>
              <a:rPr lang="en-US" sz="4400" dirty="0" err="1">
                <a:solidFill>
                  <a:schemeClr val="tx1">
                    <a:lumMod val="50000"/>
                  </a:schemeClr>
                </a:solidFill>
                <a:latin typeface="Calibri"/>
                <a:cs typeface="Calibri"/>
              </a:rPr>
              <a:t>abbr</a:t>
            </a:r>
            <a:r>
              <a:rPr lang="en-US" sz="4400" dirty="0">
                <a:solidFill>
                  <a:schemeClr val="tx1">
                    <a:lumMod val="50000"/>
                  </a:schemeClr>
                </a:solidFill>
                <a:latin typeface="Calibri"/>
                <a:cs typeface="Calibri"/>
              </a:rPr>
              <a:t> title="World Health Organization"&gt;WHO&lt;/</a:t>
            </a:r>
            <a:r>
              <a:rPr lang="en-US" sz="4400" dirty="0" err="1">
                <a:solidFill>
                  <a:schemeClr val="tx1">
                    <a:lumMod val="50000"/>
                  </a:schemeClr>
                </a:solidFill>
                <a:latin typeface="Calibri"/>
                <a:cs typeface="Calibri"/>
              </a:rPr>
              <a:t>abbr</a:t>
            </a:r>
            <a:r>
              <a:rPr lang="en-US" sz="4400" dirty="0">
                <a:solidFill>
                  <a:schemeClr val="tx1">
                    <a:lumMod val="50000"/>
                  </a:schemeClr>
                </a:solidFill>
                <a:latin typeface="Calibri"/>
                <a:cs typeface="Calibri"/>
              </a:rPr>
              <a:t>&gt; was founded in</a:t>
            </a:r>
            <a:r>
              <a:rPr lang="en-US" sz="4400" spc="-95"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1948.&lt;/p&gt;</a:t>
            </a:r>
          </a:p>
          <a:p>
            <a:pPr marL="12700">
              <a:lnSpc>
                <a:spcPts val="1435"/>
              </a:lnSpc>
            </a:pPr>
            <a:r>
              <a:rPr lang="en-US" sz="4400" dirty="0">
                <a:solidFill>
                  <a:schemeClr val="tx1">
                    <a:lumMod val="50000"/>
                  </a:schemeClr>
                </a:solidFill>
                <a:latin typeface="Calibri"/>
                <a:cs typeface="Calibri"/>
              </a:rPr>
              <a:t>&lt;p title=" Google search engine</a:t>
            </a:r>
            <a:r>
              <a:rPr lang="en-US" sz="4400" spc="-10" dirty="0">
                <a:solidFill>
                  <a:schemeClr val="tx1">
                    <a:lumMod val="50000"/>
                  </a:schemeClr>
                </a:solidFill>
                <a:latin typeface="Calibri"/>
                <a:cs typeface="Calibri"/>
              </a:rPr>
              <a:t> </a:t>
            </a:r>
            <a:r>
              <a:rPr lang="en-US" sz="4400" dirty="0">
                <a:solidFill>
                  <a:schemeClr val="tx1">
                    <a:lumMod val="50000"/>
                  </a:schemeClr>
                </a:solidFill>
                <a:latin typeface="Calibri"/>
                <a:cs typeface="Calibri"/>
              </a:rPr>
              <a:t>"&gt;google.com&lt;/p&gt;</a:t>
            </a:r>
          </a:p>
          <a:p>
            <a:pPr marL="0" indent="0">
              <a:buNone/>
            </a:pPr>
            <a:endParaRPr lang="en-US" dirty="0"/>
          </a:p>
        </p:txBody>
      </p:sp>
    </p:spTree>
    <p:extLst>
      <p:ext uri="{BB962C8B-B14F-4D97-AF65-F5344CB8AC3E}">
        <p14:creationId xmlns:p14="http://schemas.microsoft.com/office/powerpoint/2010/main" val="446018325"/>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New_Template8">
  <a:themeElements>
    <a:clrScheme name="New_Template8">
      <a:dk1>
        <a:srgbClr val="5B5854"/>
      </a:dk1>
      <a:lt1>
        <a:srgbClr val="072B5B"/>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647700" rtl="0" fontAlgn="auto" latinLnBrk="0" hangingPunct="0">
          <a:lnSpc>
            <a:spcPct val="100000"/>
          </a:lnSpc>
          <a:spcBef>
            <a:spcPts val="0"/>
          </a:spcBef>
          <a:spcAft>
            <a:spcPts val="0"/>
          </a:spcAft>
          <a:buClrTx/>
          <a:buSzTx/>
          <a:buFontTx/>
          <a:buNone/>
          <a:tabLst/>
          <a:defRPr kumimoji="0" sz="2400" b="0" i="0" u="none" strike="noStrike" cap="all" spc="48" normalizeH="0" baseline="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a:spAutoFit/>
      </a:bodyPr>
      <a:lstStyle>
        <a:def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8">
  <a:themeElements>
    <a:clrScheme name="New_Template8">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647700" rtl="0" fontAlgn="auto" latinLnBrk="0" hangingPunct="0">
          <a:lnSpc>
            <a:spcPct val="100000"/>
          </a:lnSpc>
          <a:spcBef>
            <a:spcPts val="0"/>
          </a:spcBef>
          <a:spcAft>
            <a:spcPts val="0"/>
          </a:spcAft>
          <a:buClrTx/>
          <a:buSzTx/>
          <a:buFontTx/>
          <a:buNone/>
          <a:tabLst/>
          <a:defRPr kumimoji="0" sz="2400" b="0" i="0" u="none" strike="noStrike" cap="all" spc="48" normalizeH="0" baseline="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a:spAutoFit/>
      </a:bodyPr>
      <a:lstStyle>
        <a:defPPr marL="0" marR="0" indent="0" algn="ctr" defTabSz="647700" rtl="0" fontAlgn="auto" latinLnBrk="0" hangingPunct="0">
          <a:lnSpc>
            <a:spcPct val="100000"/>
          </a:lnSpc>
          <a:spcBef>
            <a:spcPts val="0"/>
          </a:spcBef>
          <a:spcAft>
            <a:spcPts val="0"/>
          </a:spcAft>
          <a:buClrTx/>
          <a:buSzTx/>
          <a:buFontTx/>
          <a:buNone/>
          <a:tabLst/>
          <a:defRPr kumimoji="0" sz="3500" b="0" i="0" u="none" strike="noStrike" cap="none" spc="0" normalizeH="0" baseline="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98</TotalTime>
  <Words>1071</Words>
  <Application>Microsoft Office PowerPoint</Application>
  <PresentationFormat>Custom</PresentationFormat>
  <Paragraphs>342</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New_Template8</vt:lpstr>
      <vt:lpstr>Introduction to html</vt:lpstr>
      <vt:lpstr>What is html ?</vt:lpstr>
      <vt:lpstr>Anatomy of an HTML element</vt:lpstr>
      <vt:lpstr>PowerPoint Presentation</vt:lpstr>
      <vt:lpstr>PowerPoint Presentation</vt:lpstr>
      <vt:lpstr>Some Common HTML tags</vt:lpstr>
      <vt:lpstr>HTML Elements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html</dc:title>
  <cp:lastModifiedBy>zaina nizar</cp:lastModifiedBy>
  <cp:revision>7</cp:revision>
  <dcterms:modified xsi:type="dcterms:W3CDTF">2020-11-22T19:04:49Z</dcterms:modified>
</cp:coreProperties>
</file>